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19"/>
  </p:notesMasterIdLst>
  <p:handoutMasterIdLst>
    <p:handoutMasterId r:id="rId20"/>
  </p:handoutMasterIdLst>
  <p:sldIdLst>
    <p:sldId id="267" r:id="rId5"/>
    <p:sldId id="274" r:id="rId6"/>
    <p:sldId id="276" r:id="rId7"/>
    <p:sldId id="266" r:id="rId8"/>
    <p:sldId id="265" r:id="rId9"/>
    <p:sldId id="268" r:id="rId10"/>
    <p:sldId id="269" r:id="rId11"/>
    <p:sldId id="270" r:id="rId12"/>
    <p:sldId id="275" r:id="rId13"/>
    <p:sldId id="277" r:id="rId14"/>
    <p:sldId id="271" r:id="rId15"/>
    <p:sldId id="278" r:id="rId16"/>
    <p:sldId id="273" r:id="rId17"/>
    <p:sldId id="272" r:id="rId18"/>
  </p:sldIdLst>
  <p:sldSz cx="12192000" cy="6858000"/>
  <p:notesSz cx="6858000" cy="9144000"/>
  <p:defaultTextStyle>
    <a:defPPr rtl="0">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50" autoAdjust="0"/>
  </p:normalViewPr>
  <p:slideViewPr>
    <p:cSldViewPr snapToGrid="0">
      <p:cViewPr varScale="1">
        <p:scale>
          <a:sx n="70" d="100"/>
          <a:sy n="70" d="100"/>
        </p:scale>
        <p:origin x="1166" y="2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436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[Libro1]Hoja1!TablaDinámica15</c:name>
    <c:fmtId val="1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 b="1" dirty="0"/>
              <a:t>Cantidad</a:t>
            </a:r>
            <a:r>
              <a:rPr lang="es-ES" b="1" baseline="0" dirty="0"/>
              <a:t> de centros por posición</a:t>
            </a:r>
            <a:endParaRPr lang="es-ES"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pivotFmt>
      <c:pivotFmt>
        <c:idx val="8"/>
        <c:spPr>
          <a:solidFill>
            <a:schemeClr val="accent1"/>
          </a:solidFill>
          <a:ln>
            <a:noFill/>
          </a:ln>
          <a:effectLst/>
        </c:spPr>
      </c:pivotFmt>
      <c:pivotFmt>
        <c:idx val="9"/>
        <c:spPr>
          <a:solidFill>
            <a:schemeClr val="accent1"/>
          </a:solidFill>
          <a:ln>
            <a:noFill/>
          </a:ln>
          <a:effectLst/>
        </c:spPr>
      </c:pivotFmt>
      <c:pivotFmt>
        <c:idx val="10"/>
        <c:spPr>
          <a:solidFill>
            <a:schemeClr val="accent1"/>
          </a:solidFill>
          <a:ln>
            <a:noFill/>
          </a:ln>
          <a:effectLst/>
        </c:spPr>
      </c:pivotFmt>
    </c:pivotFmts>
    <c:plotArea>
      <c:layout/>
      <c:pieChart>
        <c:varyColors val="1"/>
        <c:ser>
          <c:idx val="0"/>
          <c:order val="0"/>
          <c:tx>
            <c:strRef>
              <c:f>Hoja1!$M$7</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7FB4-4E59-97F0-8BE88A3E7421}"/>
              </c:ext>
            </c:extLst>
          </c:dPt>
          <c:dPt>
            <c:idx val="1"/>
            <c:bubble3D val="0"/>
            <c:spPr>
              <a:solidFill>
                <a:schemeClr val="accent2"/>
              </a:solidFill>
              <a:ln>
                <a:noFill/>
              </a:ln>
              <a:effectLst/>
            </c:spPr>
            <c:extLst>
              <c:ext xmlns:c16="http://schemas.microsoft.com/office/drawing/2014/chart" uri="{C3380CC4-5D6E-409C-BE32-E72D297353CC}">
                <c16:uniqueId val="{00000003-7FB4-4E59-97F0-8BE88A3E7421}"/>
              </c:ext>
            </c:extLst>
          </c:dPt>
          <c:dPt>
            <c:idx val="2"/>
            <c:bubble3D val="0"/>
            <c:spPr>
              <a:solidFill>
                <a:schemeClr val="accent3"/>
              </a:solidFill>
              <a:ln>
                <a:noFill/>
              </a:ln>
              <a:effectLst/>
            </c:spPr>
            <c:extLst>
              <c:ext xmlns:c16="http://schemas.microsoft.com/office/drawing/2014/chart" uri="{C3380CC4-5D6E-409C-BE32-E72D297353CC}">
                <c16:uniqueId val="{00000005-7FB4-4E59-97F0-8BE88A3E7421}"/>
              </c:ext>
            </c:extLst>
          </c:dPt>
          <c:dPt>
            <c:idx val="3"/>
            <c:bubble3D val="0"/>
            <c:spPr>
              <a:solidFill>
                <a:schemeClr val="accent4"/>
              </a:solidFill>
              <a:ln>
                <a:noFill/>
              </a:ln>
              <a:effectLst/>
            </c:spPr>
            <c:extLst>
              <c:ext xmlns:c16="http://schemas.microsoft.com/office/drawing/2014/chart" uri="{C3380CC4-5D6E-409C-BE32-E72D297353CC}">
                <c16:uniqueId val="{00000007-7FB4-4E59-97F0-8BE88A3E7421}"/>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Hoja1!$L$8:$L$12</c:f>
              <c:strCache>
                <c:ptCount val="4"/>
                <c:pt idx="0">
                  <c:v>CB</c:v>
                </c:pt>
                <c:pt idx="1">
                  <c:v>FB</c:v>
                </c:pt>
                <c:pt idx="2">
                  <c:v>FW</c:v>
                </c:pt>
                <c:pt idx="3">
                  <c:v>MF</c:v>
                </c:pt>
              </c:strCache>
            </c:strRef>
          </c:cat>
          <c:val>
            <c:numRef>
              <c:f>Hoja1!$M$8:$M$12</c:f>
              <c:numCache>
                <c:formatCode>General</c:formatCode>
                <c:ptCount val="4"/>
                <c:pt idx="0">
                  <c:v>4</c:v>
                </c:pt>
                <c:pt idx="1">
                  <c:v>333</c:v>
                </c:pt>
                <c:pt idx="2">
                  <c:v>161</c:v>
                </c:pt>
                <c:pt idx="3">
                  <c:v>282</c:v>
                </c:pt>
              </c:numCache>
            </c:numRef>
          </c:val>
          <c:extLst>
            <c:ext xmlns:c16="http://schemas.microsoft.com/office/drawing/2014/chart" uri="{C3380CC4-5D6E-409C-BE32-E72D297353CC}">
              <c16:uniqueId val="{00000008-7FB4-4E59-97F0-8BE88A3E7421}"/>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7756020544505111"/>
          <c:y val="0.27160514783692935"/>
          <c:w val="0.16700325119211137"/>
          <c:h val="0.49517588005612484"/>
        </c:manualLayout>
      </c:layout>
      <c:overlay val="0"/>
      <c:spPr>
        <a:noFill/>
        <a:ln>
          <a:noFill/>
          <a:extLst>
            <a:ext uri="{C807C97D-BFC1-408E-A445-0C87EB9F89A2}">
              <ask:lineSketchStyleProps xmlns:ask="http://schemas.microsoft.com/office/drawing/2018/sketchyshapes">
                <ask:type>
                  <ask:lineSketchCurved/>
                </ask:type>
              </ask:lineSketchStyleProps>
            </a:ext>
          </a:extLst>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s-E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BD19AD04-3490-6951-F6BC-9EFDACDD18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
        <p:nvSpPr>
          <p:cNvPr id="3" name="Marcador de fecha 2">
            <a:extLst>
              <a:ext uri="{FF2B5EF4-FFF2-40B4-BE49-F238E27FC236}">
                <a16:creationId xmlns:a16="http://schemas.microsoft.com/office/drawing/2014/main" id="{4EBFE189-C05F-2EF2-7EF5-52DD6C29FD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53CED6ED-99C9-4C05-AF23-CF5232652DD5}" type="datetime1">
              <a:rPr lang="es-ES" smtClean="0"/>
              <a:t>27/07/2025</a:t>
            </a:fld>
            <a:endParaRPr lang="es-ES" dirty="0"/>
          </a:p>
        </p:txBody>
      </p:sp>
      <p:sp>
        <p:nvSpPr>
          <p:cNvPr id="4" name="Marcador de pie de página 3">
            <a:extLst>
              <a:ext uri="{FF2B5EF4-FFF2-40B4-BE49-F238E27FC236}">
                <a16:creationId xmlns:a16="http://schemas.microsoft.com/office/drawing/2014/main" id="{138C02DF-F4E9-A21E-C815-C47148E359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5" name="Marcador de número de diapositiva 4">
            <a:extLst>
              <a:ext uri="{FF2B5EF4-FFF2-40B4-BE49-F238E27FC236}">
                <a16:creationId xmlns:a16="http://schemas.microsoft.com/office/drawing/2014/main" id="{D47ADA8E-9BD8-F21B-EF53-E4DB2D40FA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8BCE532A-EF80-4C2E-8018-99D6D51CB00D}" type="slidenum">
              <a:rPr lang="es-ES" smtClean="0"/>
              <a:t>‹Nº›</a:t>
            </a:fld>
            <a:endParaRPr lang="es-ES" dirty="0"/>
          </a:p>
        </p:txBody>
      </p:sp>
    </p:spTree>
    <p:extLst>
      <p:ext uri="{BB962C8B-B14F-4D97-AF65-F5344CB8AC3E}">
        <p14:creationId xmlns:p14="http://schemas.microsoft.com/office/powerpoint/2010/main" val="25408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fld id="{9A92B8D0-AC0B-413B-8B47-A44118CEE201}" type="datetime1">
              <a:rPr lang="es-ES" smtClean="0"/>
              <a:pPr/>
              <a:t>27/07/2025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B8A5E275-B9DA-0643-B285-25051EAF3C1E}" type="slidenum">
              <a:rPr lang="es-ES" noProof="0" smtClean="0"/>
              <a:t>‹Nº›</a:t>
            </a:fld>
            <a:endParaRPr lang="es-ES" noProof="0" dirty="0"/>
          </a:p>
        </p:txBody>
      </p:sp>
    </p:spTree>
    <p:extLst>
      <p:ext uri="{BB962C8B-B14F-4D97-AF65-F5344CB8AC3E}">
        <p14:creationId xmlns:p14="http://schemas.microsoft.com/office/powerpoint/2010/main" val="2634817080"/>
      </p:ext>
    </p:extLst>
  </p:cSld>
  <p:clrMap bg1="lt1" tx1="dk1" bg2="lt2" tx2="dk2" accent1="accent1" accent2="accent2" accent3="accent3" accent4="accent4" accent5="accent5" accent6="accent6" hlink="hlink" folHlink="folHlink"/>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B8A5E275-B9DA-0643-B285-25051EAF3C1E}" type="slidenum">
              <a:rPr lang="es-ES" smtClean="0"/>
              <a:t>5</a:t>
            </a:fld>
            <a:endParaRPr lang="es-ES" dirty="0"/>
          </a:p>
        </p:txBody>
      </p:sp>
    </p:spTree>
    <p:extLst>
      <p:ext uri="{BB962C8B-B14F-4D97-AF65-F5344CB8AC3E}">
        <p14:creationId xmlns:p14="http://schemas.microsoft.com/office/powerpoint/2010/main" val="61240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386840" y="644652"/>
            <a:ext cx="9418320" cy="4041648"/>
          </a:xfrm>
        </p:spPr>
        <p:txBody>
          <a:bodyPr rtlCol="0" anchor="b">
            <a:normAutofit/>
          </a:bodyPr>
          <a:lstStyle>
            <a:lvl1pPr>
              <a:lnSpc>
                <a:spcPct val="85000"/>
              </a:lnSpc>
              <a:defRPr lang="es-ES" sz="7200" b="0"/>
            </a:lvl1pPr>
          </a:lstStyle>
          <a:p>
            <a:pPr rtl="0"/>
            <a:r>
              <a:rPr lang="es-ES" noProof="0" dirty="0"/>
              <a:t>Haga clic para editar el estilo del título del patrón</a:t>
            </a:r>
          </a:p>
        </p:txBody>
      </p:sp>
      <p:sp>
        <p:nvSpPr>
          <p:cNvPr id="3" name="Marcador de texto 2"/>
          <p:cNvSpPr>
            <a:spLocks noGrp="1"/>
          </p:cNvSpPr>
          <p:nvPr>
            <p:ph type="body" idx="1"/>
          </p:nvPr>
        </p:nvSpPr>
        <p:spPr>
          <a:xfrm>
            <a:off x="1386840" y="4686300"/>
            <a:ext cx="9418320" cy="1691640"/>
          </a:xfrm>
        </p:spPr>
        <p:txBody>
          <a:bodyPr rtlCol="0" anchor="t">
            <a:normAutofit/>
          </a:bodyPr>
          <a:lstStyle>
            <a:lvl1pPr marL="0" indent="0">
              <a:buNone/>
              <a:defRPr lang="es-ES" sz="2200">
                <a:solidFill>
                  <a:schemeClr val="tx1">
                    <a:lumMod val="65000"/>
                  </a:schemeClr>
                </a:solidFill>
              </a:defRPr>
            </a:lvl1pPr>
            <a:lvl2pPr marL="457200" indent="0">
              <a:buNone/>
              <a:defRPr lang="es-ES" sz="1800">
                <a:solidFill>
                  <a:schemeClr val="tx1">
                    <a:tint val="75000"/>
                  </a:schemeClr>
                </a:solidFill>
              </a:defRPr>
            </a:lvl2pPr>
            <a:lvl3pPr marL="914400" indent="0">
              <a:buNone/>
              <a:defRPr lang="es-ES" sz="1600">
                <a:solidFill>
                  <a:schemeClr val="tx1">
                    <a:tint val="75000"/>
                  </a:schemeClr>
                </a:solidFill>
              </a:defRPr>
            </a:lvl3pPr>
            <a:lvl4pPr marL="1371600" indent="0">
              <a:buNone/>
              <a:defRPr lang="es-ES" sz="1400">
                <a:solidFill>
                  <a:schemeClr val="tx1">
                    <a:tint val="75000"/>
                  </a:schemeClr>
                </a:solidFill>
              </a:defRPr>
            </a:lvl4pPr>
            <a:lvl5pPr marL="1828800" indent="0">
              <a:buNone/>
              <a:defRPr lang="es-ES" sz="1400">
                <a:solidFill>
                  <a:schemeClr val="tx1">
                    <a:tint val="75000"/>
                  </a:schemeClr>
                </a:solidFill>
              </a:defRPr>
            </a:lvl5pPr>
            <a:lvl6pPr marL="2286000" indent="0">
              <a:buNone/>
              <a:defRPr lang="es-ES" sz="1400">
                <a:solidFill>
                  <a:schemeClr val="tx1">
                    <a:tint val="75000"/>
                  </a:schemeClr>
                </a:solidFill>
              </a:defRPr>
            </a:lvl6pPr>
            <a:lvl7pPr marL="2743200" indent="0">
              <a:buNone/>
              <a:defRPr lang="es-ES" sz="1400">
                <a:solidFill>
                  <a:schemeClr val="tx1">
                    <a:tint val="75000"/>
                  </a:schemeClr>
                </a:solidFill>
              </a:defRPr>
            </a:lvl7pPr>
            <a:lvl8pPr marL="3200400" indent="0">
              <a:buNone/>
              <a:defRPr lang="es-ES" sz="1400">
                <a:solidFill>
                  <a:schemeClr val="tx1">
                    <a:tint val="75000"/>
                  </a:schemeClr>
                </a:solidFill>
              </a:defRPr>
            </a:lvl8pPr>
            <a:lvl9pPr marL="3657600" indent="0">
              <a:buNone/>
              <a:defRPr lang="es-ES" sz="1400">
                <a:solidFill>
                  <a:schemeClr val="tx1">
                    <a:tint val="75000"/>
                  </a:schemeClr>
                </a:solidFill>
              </a:defRPr>
            </a:lvl9pPr>
          </a:lstStyle>
          <a:p>
            <a:pPr lvl="0" rtl="0"/>
            <a:r>
              <a:rPr lang="es-ES" noProof="0"/>
              <a:t>Haga clic para modificar los estilos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pamundi">
    <p:spTree>
      <p:nvGrpSpPr>
        <p:cNvPr id="1" name=""/>
        <p:cNvGrpSpPr/>
        <p:nvPr/>
      </p:nvGrpSpPr>
      <p:grpSpPr>
        <a:xfrm>
          <a:off x="0" y="0"/>
          <a:ext cx="0" cy="0"/>
          <a:chOff x="0" y="0"/>
          <a:chExt cx="0" cy="0"/>
        </a:xfrm>
      </p:grpSpPr>
      <p:grpSp>
        <p:nvGrpSpPr>
          <p:cNvPr id="371" name="Grupo 370" descr="Gráfico de mapa mundial">
            <a:extLst>
              <a:ext uri="{FF2B5EF4-FFF2-40B4-BE49-F238E27FC236}">
                <a16:creationId xmlns:a16="http://schemas.microsoft.com/office/drawing/2014/main" id="{54DF4BB7-E7B3-D2FC-EEA1-B94B3D2A5896}"/>
              </a:ext>
            </a:extLst>
          </p:cNvPr>
          <p:cNvGrpSpPr/>
          <p:nvPr userDrawn="1"/>
        </p:nvGrpSpPr>
        <p:grpSpPr>
          <a:xfrm>
            <a:off x="1610435" y="660577"/>
            <a:ext cx="10165326" cy="5536846"/>
            <a:chOff x="405196" y="330200"/>
            <a:chExt cx="11378432" cy="6197600"/>
          </a:xfrm>
          <a:solidFill>
            <a:schemeClr val="tx2">
              <a:alpha val="25000"/>
            </a:schemeClr>
          </a:solidFill>
        </p:grpSpPr>
        <p:grpSp>
          <p:nvGrpSpPr>
            <p:cNvPr id="372" name="Grupo 371">
              <a:extLst>
                <a:ext uri="{FF2B5EF4-FFF2-40B4-BE49-F238E27FC236}">
                  <a16:creationId xmlns:a16="http://schemas.microsoft.com/office/drawing/2014/main" id="{581F4E84-449F-8CAF-6178-748D81C2C3B0}"/>
                </a:ext>
              </a:extLst>
            </p:cNvPr>
            <p:cNvGrpSpPr>
              <a:grpSpLocks/>
            </p:cNvGrpSpPr>
            <p:nvPr userDrawn="1"/>
          </p:nvGrpSpPr>
          <p:grpSpPr bwMode="auto">
            <a:xfrm>
              <a:off x="2176449" y="418224"/>
              <a:ext cx="9565845" cy="5728729"/>
              <a:chOff x="1003" y="129"/>
              <a:chExt cx="5325" cy="3189"/>
            </a:xfrm>
            <a:grpFill/>
          </p:grpSpPr>
          <p:sp>
            <p:nvSpPr>
              <p:cNvPr id="529" name="Freeform 528">
                <a:extLst>
                  <a:ext uri="{FF2B5EF4-FFF2-40B4-BE49-F238E27FC236}">
                    <a16:creationId xmlns:a16="http://schemas.microsoft.com/office/drawing/2014/main" id="{23FAE10C-A430-1B84-7FD6-EB9E060A600A}"/>
                  </a:ext>
                </a:extLst>
              </p:cNvPr>
              <p:cNvSpPr>
                <a:spLocks/>
              </p:cNvSpPr>
              <p:nvPr userDrawn="1"/>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30" name="Freeform 529">
                <a:extLst>
                  <a:ext uri="{FF2B5EF4-FFF2-40B4-BE49-F238E27FC236}">
                    <a16:creationId xmlns:a16="http://schemas.microsoft.com/office/drawing/2014/main" id="{BC70D0BC-AE6A-91D8-C3A0-E9C281E32181}"/>
                  </a:ext>
                </a:extLst>
              </p:cNvPr>
              <p:cNvSpPr>
                <a:spLocks/>
              </p:cNvSpPr>
              <p:nvPr userDrawn="1"/>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31" name="Freeform 530">
                <a:extLst>
                  <a:ext uri="{FF2B5EF4-FFF2-40B4-BE49-F238E27FC236}">
                    <a16:creationId xmlns:a16="http://schemas.microsoft.com/office/drawing/2014/main" id="{2DE9F289-6B6E-A470-101E-C759FE5AA68D}"/>
                  </a:ext>
                </a:extLst>
              </p:cNvPr>
              <p:cNvSpPr>
                <a:spLocks/>
              </p:cNvSpPr>
              <p:nvPr userDrawn="1"/>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32" name="Freeform 531">
                <a:extLst>
                  <a:ext uri="{FF2B5EF4-FFF2-40B4-BE49-F238E27FC236}">
                    <a16:creationId xmlns:a16="http://schemas.microsoft.com/office/drawing/2014/main" id="{508365D3-F32B-0468-2F86-97A3E0FDA328}"/>
                  </a:ext>
                </a:extLst>
              </p:cNvPr>
              <p:cNvSpPr>
                <a:spLocks/>
              </p:cNvSpPr>
              <p:nvPr userDrawn="1"/>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33" name="Freeform 532">
                <a:extLst>
                  <a:ext uri="{FF2B5EF4-FFF2-40B4-BE49-F238E27FC236}">
                    <a16:creationId xmlns:a16="http://schemas.microsoft.com/office/drawing/2014/main" id="{96AF7B80-3272-CF45-E0DB-EBFA2A889431}"/>
                  </a:ext>
                </a:extLst>
              </p:cNvPr>
              <p:cNvSpPr>
                <a:spLocks/>
              </p:cNvSpPr>
              <p:nvPr userDrawn="1"/>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34" name="Freeform 533">
                <a:extLst>
                  <a:ext uri="{FF2B5EF4-FFF2-40B4-BE49-F238E27FC236}">
                    <a16:creationId xmlns:a16="http://schemas.microsoft.com/office/drawing/2014/main" id="{1E40A738-AD7D-21FE-DB9B-17B3B5B4F723}"/>
                  </a:ext>
                </a:extLst>
              </p:cNvPr>
              <p:cNvSpPr>
                <a:spLocks/>
              </p:cNvSpPr>
              <p:nvPr userDrawn="1"/>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35" name="Freeform 534">
                <a:extLst>
                  <a:ext uri="{FF2B5EF4-FFF2-40B4-BE49-F238E27FC236}">
                    <a16:creationId xmlns:a16="http://schemas.microsoft.com/office/drawing/2014/main" id="{7A7082AC-3D14-4773-BC03-15244FF4204C}"/>
                  </a:ext>
                </a:extLst>
              </p:cNvPr>
              <p:cNvSpPr>
                <a:spLocks/>
              </p:cNvSpPr>
              <p:nvPr userDrawn="1"/>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36" name="Freeform 535">
                <a:extLst>
                  <a:ext uri="{FF2B5EF4-FFF2-40B4-BE49-F238E27FC236}">
                    <a16:creationId xmlns:a16="http://schemas.microsoft.com/office/drawing/2014/main" id="{BB98EC35-A09B-AC4D-602C-C505AC25FEE6}"/>
                  </a:ext>
                </a:extLst>
              </p:cNvPr>
              <p:cNvSpPr>
                <a:spLocks/>
              </p:cNvSpPr>
              <p:nvPr userDrawn="1"/>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37" name="Freeform 536">
                <a:extLst>
                  <a:ext uri="{FF2B5EF4-FFF2-40B4-BE49-F238E27FC236}">
                    <a16:creationId xmlns:a16="http://schemas.microsoft.com/office/drawing/2014/main" id="{EB8430DD-F3E7-721E-392B-37E7434C4A7C}"/>
                  </a:ext>
                </a:extLst>
              </p:cNvPr>
              <p:cNvSpPr>
                <a:spLocks noEditPoints="1"/>
              </p:cNvSpPr>
              <p:nvPr userDrawn="1"/>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38" name="Freeform 537">
                <a:extLst>
                  <a:ext uri="{FF2B5EF4-FFF2-40B4-BE49-F238E27FC236}">
                    <a16:creationId xmlns:a16="http://schemas.microsoft.com/office/drawing/2014/main" id="{2F9EB507-5F67-FBE3-00AF-A4177E82A2DF}"/>
                  </a:ext>
                </a:extLst>
              </p:cNvPr>
              <p:cNvSpPr>
                <a:spLocks noEditPoints="1"/>
              </p:cNvSpPr>
              <p:nvPr userDrawn="1"/>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39" name="Freeform 538">
                <a:extLst>
                  <a:ext uri="{FF2B5EF4-FFF2-40B4-BE49-F238E27FC236}">
                    <a16:creationId xmlns:a16="http://schemas.microsoft.com/office/drawing/2014/main" id="{08FFAA90-F9A9-79B8-367C-98A2D2E40C70}"/>
                  </a:ext>
                </a:extLst>
              </p:cNvPr>
              <p:cNvSpPr>
                <a:spLocks/>
              </p:cNvSpPr>
              <p:nvPr userDrawn="1"/>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40" name="Freeform 539">
                <a:extLst>
                  <a:ext uri="{FF2B5EF4-FFF2-40B4-BE49-F238E27FC236}">
                    <a16:creationId xmlns:a16="http://schemas.microsoft.com/office/drawing/2014/main" id="{CC79282D-76B1-195E-65E2-02E17805D52E}"/>
                  </a:ext>
                </a:extLst>
              </p:cNvPr>
              <p:cNvSpPr>
                <a:spLocks/>
              </p:cNvSpPr>
              <p:nvPr userDrawn="1"/>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41" name="Freeform 540">
                <a:extLst>
                  <a:ext uri="{FF2B5EF4-FFF2-40B4-BE49-F238E27FC236}">
                    <a16:creationId xmlns:a16="http://schemas.microsoft.com/office/drawing/2014/main" id="{25D04692-4013-E9A3-28CA-E3121270FCEA}"/>
                  </a:ext>
                </a:extLst>
              </p:cNvPr>
              <p:cNvSpPr>
                <a:spLocks noEditPoints="1"/>
              </p:cNvSpPr>
              <p:nvPr userDrawn="1"/>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42" name="Freeform 541">
                <a:extLst>
                  <a:ext uri="{FF2B5EF4-FFF2-40B4-BE49-F238E27FC236}">
                    <a16:creationId xmlns:a16="http://schemas.microsoft.com/office/drawing/2014/main" id="{952EDB00-807B-7550-95BE-978BAC94A524}"/>
                  </a:ext>
                </a:extLst>
              </p:cNvPr>
              <p:cNvSpPr>
                <a:spLocks noEditPoints="1"/>
              </p:cNvSpPr>
              <p:nvPr userDrawn="1"/>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43" name="Freeform 542">
                <a:extLst>
                  <a:ext uri="{FF2B5EF4-FFF2-40B4-BE49-F238E27FC236}">
                    <a16:creationId xmlns:a16="http://schemas.microsoft.com/office/drawing/2014/main" id="{59E74A9E-3646-AC15-B272-F5718CC57187}"/>
                  </a:ext>
                </a:extLst>
              </p:cNvPr>
              <p:cNvSpPr>
                <a:spLocks noEditPoints="1"/>
              </p:cNvSpPr>
              <p:nvPr userDrawn="1"/>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44" name="Freeform 543">
                <a:extLst>
                  <a:ext uri="{FF2B5EF4-FFF2-40B4-BE49-F238E27FC236}">
                    <a16:creationId xmlns:a16="http://schemas.microsoft.com/office/drawing/2014/main" id="{EFB896B1-9121-E137-A5FA-73574665E799}"/>
                  </a:ext>
                </a:extLst>
              </p:cNvPr>
              <p:cNvSpPr>
                <a:spLocks noEditPoints="1"/>
              </p:cNvSpPr>
              <p:nvPr userDrawn="1"/>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45" name="Freeform 544">
                <a:extLst>
                  <a:ext uri="{FF2B5EF4-FFF2-40B4-BE49-F238E27FC236}">
                    <a16:creationId xmlns:a16="http://schemas.microsoft.com/office/drawing/2014/main" id="{FD946BE1-733F-1648-B34F-7F9BAE6C5E5B}"/>
                  </a:ext>
                </a:extLst>
              </p:cNvPr>
              <p:cNvSpPr>
                <a:spLocks noEditPoints="1"/>
              </p:cNvSpPr>
              <p:nvPr userDrawn="1"/>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46" name="Freeform 545">
                <a:extLst>
                  <a:ext uri="{FF2B5EF4-FFF2-40B4-BE49-F238E27FC236}">
                    <a16:creationId xmlns:a16="http://schemas.microsoft.com/office/drawing/2014/main" id="{009B0238-0FFA-D349-6001-17F8D4AD6275}"/>
                  </a:ext>
                </a:extLst>
              </p:cNvPr>
              <p:cNvSpPr>
                <a:spLocks noEditPoints="1"/>
              </p:cNvSpPr>
              <p:nvPr userDrawn="1"/>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47" name="Freeform 546">
                <a:extLst>
                  <a:ext uri="{FF2B5EF4-FFF2-40B4-BE49-F238E27FC236}">
                    <a16:creationId xmlns:a16="http://schemas.microsoft.com/office/drawing/2014/main" id="{09217071-C526-7398-69D1-ECEDEC5FD9DE}"/>
                  </a:ext>
                </a:extLst>
              </p:cNvPr>
              <p:cNvSpPr>
                <a:spLocks/>
              </p:cNvSpPr>
              <p:nvPr userDrawn="1"/>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48" name="Freeform 547">
                <a:extLst>
                  <a:ext uri="{FF2B5EF4-FFF2-40B4-BE49-F238E27FC236}">
                    <a16:creationId xmlns:a16="http://schemas.microsoft.com/office/drawing/2014/main" id="{F23BD2A2-D04E-DE6A-98DA-F8428AF3728F}"/>
                  </a:ext>
                </a:extLst>
              </p:cNvPr>
              <p:cNvSpPr>
                <a:spLocks/>
              </p:cNvSpPr>
              <p:nvPr userDrawn="1"/>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49" name="Freeform 548">
                <a:extLst>
                  <a:ext uri="{FF2B5EF4-FFF2-40B4-BE49-F238E27FC236}">
                    <a16:creationId xmlns:a16="http://schemas.microsoft.com/office/drawing/2014/main" id="{6E46BD0D-01BB-77C6-9FE3-869F84745E20}"/>
                  </a:ext>
                </a:extLst>
              </p:cNvPr>
              <p:cNvSpPr>
                <a:spLocks noEditPoints="1"/>
              </p:cNvSpPr>
              <p:nvPr userDrawn="1"/>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50" name="Freeform 549">
                <a:extLst>
                  <a:ext uri="{FF2B5EF4-FFF2-40B4-BE49-F238E27FC236}">
                    <a16:creationId xmlns:a16="http://schemas.microsoft.com/office/drawing/2014/main" id="{EE32793F-5413-FFF2-762D-8A8515A22D41}"/>
                  </a:ext>
                </a:extLst>
              </p:cNvPr>
              <p:cNvSpPr>
                <a:spLocks noEditPoints="1"/>
              </p:cNvSpPr>
              <p:nvPr userDrawn="1"/>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51" name="Freeform 550">
                <a:extLst>
                  <a:ext uri="{FF2B5EF4-FFF2-40B4-BE49-F238E27FC236}">
                    <a16:creationId xmlns:a16="http://schemas.microsoft.com/office/drawing/2014/main" id="{E6C2E085-0AA6-7FE4-5551-08A850123F4B}"/>
                  </a:ext>
                </a:extLst>
              </p:cNvPr>
              <p:cNvSpPr>
                <a:spLocks/>
              </p:cNvSpPr>
              <p:nvPr userDrawn="1"/>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52" name="Freeform 551">
                <a:extLst>
                  <a:ext uri="{FF2B5EF4-FFF2-40B4-BE49-F238E27FC236}">
                    <a16:creationId xmlns:a16="http://schemas.microsoft.com/office/drawing/2014/main" id="{C107CF42-9514-8141-B451-4232D3FBB68B}"/>
                  </a:ext>
                </a:extLst>
              </p:cNvPr>
              <p:cNvSpPr>
                <a:spLocks/>
              </p:cNvSpPr>
              <p:nvPr userDrawn="1"/>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53" name="Freeform 552">
                <a:extLst>
                  <a:ext uri="{FF2B5EF4-FFF2-40B4-BE49-F238E27FC236}">
                    <a16:creationId xmlns:a16="http://schemas.microsoft.com/office/drawing/2014/main" id="{34A63972-E3E8-7C29-BE6A-FD6CFC671564}"/>
                  </a:ext>
                </a:extLst>
              </p:cNvPr>
              <p:cNvSpPr>
                <a:spLocks noEditPoints="1"/>
              </p:cNvSpPr>
              <p:nvPr userDrawn="1"/>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54" name="Freeform 553">
                <a:extLst>
                  <a:ext uri="{FF2B5EF4-FFF2-40B4-BE49-F238E27FC236}">
                    <a16:creationId xmlns:a16="http://schemas.microsoft.com/office/drawing/2014/main" id="{A23C4C68-A71A-5F68-DF7C-88C160536BD0}"/>
                  </a:ext>
                </a:extLst>
              </p:cNvPr>
              <p:cNvSpPr>
                <a:spLocks noEditPoints="1"/>
              </p:cNvSpPr>
              <p:nvPr userDrawn="1"/>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55" name="Freeform 554">
                <a:extLst>
                  <a:ext uri="{FF2B5EF4-FFF2-40B4-BE49-F238E27FC236}">
                    <a16:creationId xmlns:a16="http://schemas.microsoft.com/office/drawing/2014/main" id="{96F616C7-C149-EE1A-364C-B8B334DE771F}"/>
                  </a:ext>
                </a:extLst>
              </p:cNvPr>
              <p:cNvSpPr>
                <a:spLocks/>
              </p:cNvSpPr>
              <p:nvPr userDrawn="1"/>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56" name="Freeform 555">
                <a:extLst>
                  <a:ext uri="{FF2B5EF4-FFF2-40B4-BE49-F238E27FC236}">
                    <a16:creationId xmlns:a16="http://schemas.microsoft.com/office/drawing/2014/main" id="{240B2A2D-502D-CC5E-A98E-147E3DC02D41}"/>
                  </a:ext>
                </a:extLst>
              </p:cNvPr>
              <p:cNvSpPr>
                <a:spLocks/>
              </p:cNvSpPr>
              <p:nvPr userDrawn="1"/>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57" name="Freeform 556">
                <a:extLst>
                  <a:ext uri="{FF2B5EF4-FFF2-40B4-BE49-F238E27FC236}">
                    <a16:creationId xmlns:a16="http://schemas.microsoft.com/office/drawing/2014/main" id="{9ACA0AFB-D371-E5F7-5B00-87741C1C6DFD}"/>
                  </a:ext>
                </a:extLst>
              </p:cNvPr>
              <p:cNvSpPr>
                <a:spLocks noEditPoints="1"/>
              </p:cNvSpPr>
              <p:nvPr userDrawn="1"/>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58" name="Freeform 557">
                <a:extLst>
                  <a:ext uri="{FF2B5EF4-FFF2-40B4-BE49-F238E27FC236}">
                    <a16:creationId xmlns:a16="http://schemas.microsoft.com/office/drawing/2014/main" id="{7B7F9F50-2F9C-4E1E-8BFE-85A56811FEB5}"/>
                  </a:ext>
                </a:extLst>
              </p:cNvPr>
              <p:cNvSpPr>
                <a:spLocks noEditPoints="1"/>
              </p:cNvSpPr>
              <p:nvPr userDrawn="1"/>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59" name="Freeform 558">
                <a:extLst>
                  <a:ext uri="{FF2B5EF4-FFF2-40B4-BE49-F238E27FC236}">
                    <a16:creationId xmlns:a16="http://schemas.microsoft.com/office/drawing/2014/main" id="{F576098A-98C9-1A65-E248-9E277FEA6FDB}"/>
                  </a:ext>
                </a:extLst>
              </p:cNvPr>
              <p:cNvSpPr>
                <a:spLocks noEditPoints="1"/>
              </p:cNvSpPr>
              <p:nvPr userDrawn="1"/>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60" name="Freeform 559">
                <a:extLst>
                  <a:ext uri="{FF2B5EF4-FFF2-40B4-BE49-F238E27FC236}">
                    <a16:creationId xmlns:a16="http://schemas.microsoft.com/office/drawing/2014/main" id="{21F37CE2-2EC2-0311-F904-A7548D633D6F}"/>
                  </a:ext>
                </a:extLst>
              </p:cNvPr>
              <p:cNvSpPr>
                <a:spLocks noEditPoints="1"/>
              </p:cNvSpPr>
              <p:nvPr userDrawn="1"/>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61" name="Freeform 560">
                <a:extLst>
                  <a:ext uri="{FF2B5EF4-FFF2-40B4-BE49-F238E27FC236}">
                    <a16:creationId xmlns:a16="http://schemas.microsoft.com/office/drawing/2014/main" id="{AB54FF7A-716D-48EC-F35E-3A4859497DDA}"/>
                  </a:ext>
                </a:extLst>
              </p:cNvPr>
              <p:cNvSpPr>
                <a:spLocks noEditPoints="1"/>
              </p:cNvSpPr>
              <p:nvPr userDrawn="1"/>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62" name="Freeform 561">
                <a:extLst>
                  <a:ext uri="{FF2B5EF4-FFF2-40B4-BE49-F238E27FC236}">
                    <a16:creationId xmlns:a16="http://schemas.microsoft.com/office/drawing/2014/main" id="{E2F13FE9-0521-2CE8-FAC1-7AB416AABC98}"/>
                  </a:ext>
                </a:extLst>
              </p:cNvPr>
              <p:cNvSpPr>
                <a:spLocks noEditPoints="1"/>
              </p:cNvSpPr>
              <p:nvPr userDrawn="1"/>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63" name="Freeform 562">
                <a:extLst>
                  <a:ext uri="{FF2B5EF4-FFF2-40B4-BE49-F238E27FC236}">
                    <a16:creationId xmlns:a16="http://schemas.microsoft.com/office/drawing/2014/main" id="{FCD0C175-7643-7382-4CB9-319E5BCD5757}"/>
                  </a:ext>
                </a:extLst>
              </p:cNvPr>
              <p:cNvSpPr>
                <a:spLocks noEditPoints="1"/>
              </p:cNvSpPr>
              <p:nvPr userDrawn="1"/>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64" name="Freeform 563">
                <a:extLst>
                  <a:ext uri="{FF2B5EF4-FFF2-40B4-BE49-F238E27FC236}">
                    <a16:creationId xmlns:a16="http://schemas.microsoft.com/office/drawing/2014/main" id="{57CFE421-E99F-28C5-8E1F-2D13F99816A4}"/>
                  </a:ext>
                </a:extLst>
              </p:cNvPr>
              <p:cNvSpPr>
                <a:spLocks noEditPoints="1"/>
              </p:cNvSpPr>
              <p:nvPr userDrawn="1"/>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65" name="Freeform 564">
                <a:extLst>
                  <a:ext uri="{FF2B5EF4-FFF2-40B4-BE49-F238E27FC236}">
                    <a16:creationId xmlns:a16="http://schemas.microsoft.com/office/drawing/2014/main" id="{B28E392B-54C9-70CD-6AFE-399AA5D0997F}"/>
                  </a:ext>
                </a:extLst>
              </p:cNvPr>
              <p:cNvSpPr>
                <a:spLocks/>
              </p:cNvSpPr>
              <p:nvPr userDrawn="1"/>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66" name="Freeform 565">
                <a:extLst>
                  <a:ext uri="{FF2B5EF4-FFF2-40B4-BE49-F238E27FC236}">
                    <a16:creationId xmlns:a16="http://schemas.microsoft.com/office/drawing/2014/main" id="{D8226EB7-EF75-C9BC-52E3-95CBA057D918}"/>
                  </a:ext>
                </a:extLst>
              </p:cNvPr>
              <p:cNvSpPr>
                <a:spLocks/>
              </p:cNvSpPr>
              <p:nvPr userDrawn="1"/>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67" name="Freeform 566">
                <a:extLst>
                  <a:ext uri="{FF2B5EF4-FFF2-40B4-BE49-F238E27FC236}">
                    <a16:creationId xmlns:a16="http://schemas.microsoft.com/office/drawing/2014/main" id="{6DB17A82-26E1-8F02-B605-967C6DFC269D}"/>
                  </a:ext>
                </a:extLst>
              </p:cNvPr>
              <p:cNvSpPr>
                <a:spLocks/>
              </p:cNvSpPr>
              <p:nvPr userDrawn="1"/>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68" name="Freeform 567">
                <a:extLst>
                  <a:ext uri="{FF2B5EF4-FFF2-40B4-BE49-F238E27FC236}">
                    <a16:creationId xmlns:a16="http://schemas.microsoft.com/office/drawing/2014/main" id="{5B8F72BA-42CB-7986-A292-FD8EE5CA7EF6}"/>
                  </a:ext>
                </a:extLst>
              </p:cNvPr>
              <p:cNvSpPr>
                <a:spLocks/>
              </p:cNvSpPr>
              <p:nvPr userDrawn="1"/>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69" name="Freeform 568">
                <a:extLst>
                  <a:ext uri="{FF2B5EF4-FFF2-40B4-BE49-F238E27FC236}">
                    <a16:creationId xmlns:a16="http://schemas.microsoft.com/office/drawing/2014/main" id="{CF316C38-B720-340B-9A68-9A22F2D0DF04}"/>
                  </a:ext>
                </a:extLst>
              </p:cNvPr>
              <p:cNvSpPr>
                <a:spLocks/>
              </p:cNvSpPr>
              <p:nvPr userDrawn="1"/>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70" name="Freeform 569">
                <a:extLst>
                  <a:ext uri="{FF2B5EF4-FFF2-40B4-BE49-F238E27FC236}">
                    <a16:creationId xmlns:a16="http://schemas.microsoft.com/office/drawing/2014/main" id="{C9746235-E1EF-61E1-9DB7-38E5DD1E2798}"/>
                  </a:ext>
                </a:extLst>
              </p:cNvPr>
              <p:cNvSpPr>
                <a:spLocks/>
              </p:cNvSpPr>
              <p:nvPr userDrawn="1"/>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71" name="Freeform 570">
                <a:extLst>
                  <a:ext uri="{FF2B5EF4-FFF2-40B4-BE49-F238E27FC236}">
                    <a16:creationId xmlns:a16="http://schemas.microsoft.com/office/drawing/2014/main" id="{D2629EED-BED7-2348-4BF3-A7B10E5B8703}"/>
                  </a:ext>
                </a:extLst>
              </p:cNvPr>
              <p:cNvSpPr>
                <a:spLocks noEditPoints="1"/>
              </p:cNvSpPr>
              <p:nvPr userDrawn="1"/>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72" name="Freeform 571">
                <a:extLst>
                  <a:ext uri="{FF2B5EF4-FFF2-40B4-BE49-F238E27FC236}">
                    <a16:creationId xmlns:a16="http://schemas.microsoft.com/office/drawing/2014/main" id="{13233A0F-ED82-1B7B-4872-9719B9D7773B}"/>
                  </a:ext>
                </a:extLst>
              </p:cNvPr>
              <p:cNvSpPr>
                <a:spLocks noEditPoints="1"/>
              </p:cNvSpPr>
              <p:nvPr userDrawn="1"/>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73" name="Freeform 572">
                <a:extLst>
                  <a:ext uri="{FF2B5EF4-FFF2-40B4-BE49-F238E27FC236}">
                    <a16:creationId xmlns:a16="http://schemas.microsoft.com/office/drawing/2014/main" id="{D6D4D8DD-113A-2A3E-75BB-7DADF867974D}"/>
                  </a:ext>
                </a:extLst>
              </p:cNvPr>
              <p:cNvSpPr>
                <a:spLocks noEditPoints="1"/>
              </p:cNvSpPr>
              <p:nvPr userDrawn="1"/>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74" name="Freeform 573">
                <a:extLst>
                  <a:ext uri="{FF2B5EF4-FFF2-40B4-BE49-F238E27FC236}">
                    <a16:creationId xmlns:a16="http://schemas.microsoft.com/office/drawing/2014/main" id="{D5157925-6A8B-2777-CAD2-F147A5E381B1}"/>
                  </a:ext>
                </a:extLst>
              </p:cNvPr>
              <p:cNvSpPr>
                <a:spLocks noEditPoints="1"/>
              </p:cNvSpPr>
              <p:nvPr userDrawn="1"/>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75" name="Freeform 574">
                <a:extLst>
                  <a:ext uri="{FF2B5EF4-FFF2-40B4-BE49-F238E27FC236}">
                    <a16:creationId xmlns:a16="http://schemas.microsoft.com/office/drawing/2014/main" id="{F3CA9710-EAC8-6845-C8E7-95EFEC52E7D5}"/>
                  </a:ext>
                </a:extLst>
              </p:cNvPr>
              <p:cNvSpPr>
                <a:spLocks/>
              </p:cNvSpPr>
              <p:nvPr userDrawn="1"/>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76" name="Freeform 575">
                <a:extLst>
                  <a:ext uri="{FF2B5EF4-FFF2-40B4-BE49-F238E27FC236}">
                    <a16:creationId xmlns:a16="http://schemas.microsoft.com/office/drawing/2014/main" id="{9C108161-D335-61B5-AAD3-826380425780}"/>
                  </a:ext>
                </a:extLst>
              </p:cNvPr>
              <p:cNvSpPr>
                <a:spLocks/>
              </p:cNvSpPr>
              <p:nvPr userDrawn="1"/>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77" name="Freeform 576">
                <a:extLst>
                  <a:ext uri="{FF2B5EF4-FFF2-40B4-BE49-F238E27FC236}">
                    <a16:creationId xmlns:a16="http://schemas.microsoft.com/office/drawing/2014/main" id="{C2C69576-07D0-E1BE-6C99-3D335B3544BD}"/>
                  </a:ext>
                </a:extLst>
              </p:cNvPr>
              <p:cNvSpPr>
                <a:spLocks/>
              </p:cNvSpPr>
              <p:nvPr userDrawn="1"/>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78" name="Freeform 577">
                <a:extLst>
                  <a:ext uri="{FF2B5EF4-FFF2-40B4-BE49-F238E27FC236}">
                    <a16:creationId xmlns:a16="http://schemas.microsoft.com/office/drawing/2014/main" id="{C534E17B-9D8C-5F3A-CB96-11708D36DFD3}"/>
                  </a:ext>
                </a:extLst>
              </p:cNvPr>
              <p:cNvSpPr>
                <a:spLocks/>
              </p:cNvSpPr>
              <p:nvPr userDrawn="1"/>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79" name="Freeform 578">
                <a:extLst>
                  <a:ext uri="{FF2B5EF4-FFF2-40B4-BE49-F238E27FC236}">
                    <a16:creationId xmlns:a16="http://schemas.microsoft.com/office/drawing/2014/main" id="{16692767-C7B2-FA3C-1D75-7BE1CC3C86CD}"/>
                  </a:ext>
                </a:extLst>
              </p:cNvPr>
              <p:cNvSpPr>
                <a:spLocks/>
              </p:cNvSpPr>
              <p:nvPr userDrawn="1"/>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80" name="Freeform 579">
                <a:extLst>
                  <a:ext uri="{FF2B5EF4-FFF2-40B4-BE49-F238E27FC236}">
                    <a16:creationId xmlns:a16="http://schemas.microsoft.com/office/drawing/2014/main" id="{6FDA0B5E-374C-F048-498E-FCE22039C543}"/>
                  </a:ext>
                </a:extLst>
              </p:cNvPr>
              <p:cNvSpPr>
                <a:spLocks/>
              </p:cNvSpPr>
              <p:nvPr userDrawn="1"/>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81" name="Freeform 580">
                <a:extLst>
                  <a:ext uri="{FF2B5EF4-FFF2-40B4-BE49-F238E27FC236}">
                    <a16:creationId xmlns:a16="http://schemas.microsoft.com/office/drawing/2014/main" id="{76CAD10E-D5EC-CCB9-7533-72F17BEC07F7}"/>
                  </a:ext>
                </a:extLst>
              </p:cNvPr>
              <p:cNvSpPr>
                <a:spLocks/>
              </p:cNvSpPr>
              <p:nvPr userDrawn="1"/>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82" name="Freeform 581">
                <a:extLst>
                  <a:ext uri="{FF2B5EF4-FFF2-40B4-BE49-F238E27FC236}">
                    <a16:creationId xmlns:a16="http://schemas.microsoft.com/office/drawing/2014/main" id="{71C34828-870E-9DC0-D2A9-C6E4F778C9B5}"/>
                  </a:ext>
                </a:extLst>
              </p:cNvPr>
              <p:cNvSpPr>
                <a:spLocks/>
              </p:cNvSpPr>
              <p:nvPr userDrawn="1"/>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83" name="Freeform 582">
                <a:extLst>
                  <a:ext uri="{FF2B5EF4-FFF2-40B4-BE49-F238E27FC236}">
                    <a16:creationId xmlns:a16="http://schemas.microsoft.com/office/drawing/2014/main" id="{FE2638B1-313F-062E-061A-C5FFDAC62957}"/>
                  </a:ext>
                </a:extLst>
              </p:cNvPr>
              <p:cNvSpPr>
                <a:spLocks noEditPoints="1"/>
              </p:cNvSpPr>
              <p:nvPr userDrawn="1"/>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84" name="Freeform 583">
                <a:extLst>
                  <a:ext uri="{FF2B5EF4-FFF2-40B4-BE49-F238E27FC236}">
                    <a16:creationId xmlns:a16="http://schemas.microsoft.com/office/drawing/2014/main" id="{E9AE885F-3009-9DC4-9675-22ABB7A0F3E9}"/>
                  </a:ext>
                </a:extLst>
              </p:cNvPr>
              <p:cNvSpPr>
                <a:spLocks noEditPoints="1"/>
              </p:cNvSpPr>
              <p:nvPr userDrawn="1"/>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85" name="Freeform 584">
                <a:extLst>
                  <a:ext uri="{FF2B5EF4-FFF2-40B4-BE49-F238E27FC236}">
                    <a16:creationId xmlns:a16="http://schemas.microsoft.com/office/drawing/2014/main" id="{17509B28-E273-82B8-B3CB-D5743DC8C66D}"/>
                  </a:ext>
                </a:extLst>
              </p:cNvPr>
              <p:cNvSpPr>
                <a:spLocks/>
              </p:cNvSpPr>
              <p:nvPr userDrawn="1"/>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86" name="Freeform 585">
                <a:extLst>
                  <a:ext uri="{FF2B5EF4-FFF2-40B4-BE49-F238E27FC236}">
                    <a16:creationId xmlns:a16="http://schemas.microsoft.com/office/drawing/2014/main" id="{902BCBC5-F1EF-62D7-57EB-836222794701}"/>
                  </a:ext>
                </a:extLst>
              </p:cNvPr>
              <p:cNvSpPr>
                <a:spLocks/>
              </p:cNvSpPr>
              <p:nvPr userDrawn="1"/>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87" name="Freeform 586">
                <a:extLst>
                  <a:ext uri="{FF2B5EF4-FFF2-40B4-BE49-F238E27FC236}">
                    <a16:creationId xmlns:a16="http://schemas.microsoft.com/office/drawing/2014/main" id="{8FA835B7-C883-1FA0-EB8F-2C5B4D877D18}"/>
                  </a:ext>
                </a:extLst>
              </p:cNvPr>
              <p:cNvSpPr>
                <a:spLocks/>
              </p:cNvSpPr>
              <p:nvPr userDrawn="1"/>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88" name="Freeform 587">
                <a:extLst>
                  <a:ext uri="{FF2B5EF4-FFF2-40B4-BE49-F238E27FC236}">
                    <a16:creationId xmlns:a16="http://schemas.microsoft.com/office/drawing/2014/main" id="{C73C94B4-2831-B489-1431-06076A4FDA5C}"/>
                  </a:ext>
                </a:extLst>
              </p:cNvPr>
              <p:cNvSpPr>
                <a:spLocks noEditPoints="1"/>
              </p:cNvSpPr>
              <p:nvPr userDrawn="1"/>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89" name="Freeform 588">
                <a:extLst>
                  <a:ext uri="{FF2B5EF4-FFF2-40B4-BE49-F238E27FC236}">
                    <a16:creationId xmlns:a16="http://schemas.microsoft.com/office/drawing/2014/main" id="{8D226BC4-74B6-2E97-CF1D-B3EB6A4267B8}"/>
                  </a:ext>
                </a:extLst>
              </p:cNvPr>
              <p:cNvSpPr>
                <a:spLocks noEditPoints="1"/>
              </p:cNvSpPr>
              <p:nvPr userDrawn="1"/>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90" name="Freeform 589">
                <a:extLst>
                  <a:ext uri="{FF2B5EF4-FFF2-40B4-BE49-F238E27FC236}">
                    <a16:creationId xmlns:a16="http://schemas.microsoft.com/office/drawing/2014/main" id="{01CC8D47-896D-F88C-204E-D0111260C8C1}"/>
                  </a:ext>
                </a:extLst>
              </p:cNvPr>
              <p:cNvSpPr>
                <a:spLocks/>
              </p:cNvSpPr>
              <p:nvPr userDrawn="1"/>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91" name="Freeform 590">
                <a:extLst>
                  <a:ext uri="{FF2B5EF4-FFF2-40B4-BE49-F238E27FC236}">
                    <a16:creationId xmlns:a16="http://schemas.microsoft.com/office/drawing/2014/main" id="{EAA61EB8-46A4-C58B-8C0E-3075FE431A79}"/>
                  </a:ext>
                </a:extLst>
              </p:cNvPr>
              <p:cNvSpPr>
                <a:spLocks/>
              </p:cNvSpPr>
              <p:nvPr userDrawn="1"/>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92" name="Freeform 591">
                <a:extLst>
                  <a:ext uri="{FF2B5EF4-FFF2-40B4-BE49-F238E27FC236}">
                    <a16:creationId xmlns:a16="http://schemas.microsoft.com/office/drawing/2014/main" id="{672E563F-922E-43E9-E8D3-2AACC1C872F0}"/>
                  </a:ext>
                </a:extLst>
              </p:cNvPr>
              <p:cNvSpPr>
                <a:spLocks noEditPoints="1"/>
              </p:cNvSpPr>
              <p:nvPr userDrawn="1"/>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93" name="Freeform 592">
                <a:extLst>
                  <a:ext uri="{FF2B5EF4-FFF2-40B4-BE49-F238E27FC236}">
                    <a16:creationId xmlns:a16="http://schemas.microsoft.com/office/drawing/2014/main" id="{0E8041EF-42E5-9FD2-28EE-0EE5D2D546A3}"/>
                  </a:ext>
                </a:extLst>
              </p:cNvPr>
              <p:cNvSpPr>
                <a:spLocks noEditPoints="1"/>
              </p:cNvSpPr>
              <p:nvPr userDrawn="1"/>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94" name="Freeform 593">
                <a:extLst>
                  <a:ext uri="{FF2B5EF4-FFF2-40B4-BE49-F238E27FC236}">
                    <a16:creationId xmlns:a16="http://schemas.microsoft.com/office/drawing/2014/main" id="{4E041538-17FE-5492-9C2E-EDFD5AA7B439}"/>
                  </a:ext>
                </a:extLst>
              </p:cNvPr>
              <p:cNvSpPr>
                <a:spLocks noEditPoints="1"/>
              </p:cNvSpPr>
              <p:nvPr userDrawn="1"/>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95" name="Freeform 594">
                <a:extLst>
                  <a:ext uri="{FF2B5EF4-FFF2-40B4-BE49-F238E27FC236}">
                    <a16:creationId xmlns:a16="http://schemas.microsoft.com/office/drawing/2014/main" id="{5B6C84A0-4AFA-A069-142B-1897D9B6D16A}"/>
                  </a:ext>
                </a:extLst>
              </p:cNvPr>
              <p:cNvSpPr>
                <a:spLocks noEditPoints="1"/>
              </p:cNvSpPr>
              <p:nvPr userDrawn="1"/>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96" name="Freeform 595">
                <a:extLst>
                  <a:ext uri="{FF2B5EF4-FFF2-40B4-BE49-F238E27FC236}">
                    <a16:creationId xmlns:a16="http://schemas.microsoft.com/office/drawing/2014/main" id="{F35A0DA7-F658-3F5D-6EB9-DF3EE9B40405}"/>
                  </a:ext>
                </a:extLst>
              </p:cNvPr>
              <p:cNvSpPr>
                <a:spLocks noEditPoints="1"/>
              </p:cNvSpPr>
              <p:nvPr userDrawn="1"/>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97" name="Freeform 596">
                <a:extLst>
                  <a:ext uri="{FF2B5EF4-FFF2-40B4-BE49-F238E27FC236}">
                    <a16:creationId xmlns:a16="http://schemas.microsoft.com/office/drawing/2014/main" id="{4543300E-C59E-D33A-CBEB-E857DAB06042}"/>
                  </a:ext>
                </a:extLst>
              </p:cNvPr>
              <p:cNvSpPr>
                <a:spLocks noEditPoints="1"/>
              </p:cNvSpPr>
              <p:nvPr userDrawn="1"/>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98" name="Freeform 597">
                <a:extLst>
                  <a:ext uri="{FF2B5EF4-FFF2-40B4-BE49-F238E27FC236}">
                    <a16:creationId xmlns:a16="http://schemas.microsoft.com/office/drawing/2014/main" id="{A93C66EE-1D18-A51C-7A69-E03B319240C1}"/>
                  </a:ext>
                </a:extLst>
              </p:cNvPr>
              <p:cNvSpPr>
                <a:spLocks/>
              </p:cNvSpPr>
              <p:nvPr userDrawn="1"/>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99" name="Freeform 598">
                <a:extLst>
                  <a:ext uri="{FF2B5EF4-FFF2-40B4-BE49-F238E27FC236}">
                    <a16:creationId xmlns:a16="http://schemas.microsoft.com/office/drawing/2014/main" id="{6ED31CF0-5CF2-23C2-E1B8-B975D821B6DD}"/>
                  </a:ext>
                </a:extLst>
              </p:cNvPr>
              <p:cNvSpPr>
                <a:spLocks/>
              </p:cNvSpPr>
              <p:nvPr userDrawn="1"/>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00" name="Freeform 599">
                <a:extLst>
                  <a:ext uri="{FF2B5EF4-FFF2-40B4-BE49-F238E27FC236}">
                    <a16:creationId xmlns:a16="http://schemas.microsoft.com/office/drawing/2014/main" id="{8BABFF88-4C48-05F1-B8AF-2445E105170A}"/>
                  </a:ext>
                </a:extLst>
              </p:cNvPr>
              <p:cNvSpPr>
                <a:spLocks noEditPoints="1"/>
              </p:cNvSpPr>
              <p:nvPr userDrawn="1"/>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01" name="Freeform 600">
                <a:extLst>
                  <a:ext uri="{FF2B5EF4-FFF2-40B4-BE49-F238E27FC236}">
                    <a16:creationId xmlns:a16="http://schemas.microsoft.com/office/drawing/2014/main" id="{D8779577-A59D-0B70-D29C-B7A0C4EEF3E6}"/>
                  </a:ext>
                </a:extLst>
              </p:cNvPr>
              <p:cNvSpPr>
                <a:spLocks noEditPoints="1"/>
              </p:cNvSpPr>
              <p:nvPr userDrawn="1"/>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02" name="Freeform 601">
                <a:extLst>
                  <a:ext uri="{FF2B5EF4-FFF2-40B4-BE49-F238E27FC236}">
                    <a16:creationId xmlns:a16="http://schemas.microsoft.com/office/drawing/2014/main" id="{82A0BFA9-2DAC-D1FB-4C00-38FB36FB29C5}"/>
                  </a:ext>
                </a:extLst>
              </p:cNvPr>
              <p:cNvSpPr>
                <a:spLocks/>
              </p:cNvSpPr>
              <p:nvPr userDrawn="1"/>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03" name="Freeform 602">
                <a:extLst>
                  <a:ext uri="{FF2B5EF4-FFF2-40B4-BE49-F238E27FC236}">
                    <a16:creationId xmlns:a16="http://schemas.microsoft.com/office/drawing/2014/main" id="{567D2090-0942-628B-7EBF-757EC93BDAA6}"/>
                  </a:ext>
                </a:extLst>
              </p:cNvPr>
              <p:cNvSpPr>
                <a:spLocks/>
              </p:cNvSpPr>
              <p:nvPr userDrawn="1"/>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04" name="Freeform 603">
                <a:extLst>
                  <a:ext uri="{FF2B5EF4-FFF2-40B4-BE49-F238E27FC236}">
                    <a16:creationId xmlns:a16="http://schemas.microsoft.com/office/drawing/2014/main" id="{A34CA2C4-9553-9709-23B8-316E6FD06380}"/>
                  </a:ext>
                </a:extLst>
              </p:cNvPr>
              <p:cNvSpPr>
                <a:spLocks/>
              </p:cNvSpPr>
              <p:nvPr userDrawn="1"/>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05" name="Freeform 604">
                <a:extLst>
                  <a:ext uri="{FF2B5EF4-FFF2-40B4-BE49-F238E27FC236}">
                    <a16:creationId xmlns:a16="http://schemas.microsoft.com/office/drawing/2014/main" id="{DFBB5195-082A-8ED6-3758-B93AAD88C7DC}"/>
                  </a:ext>
                </a:extLst>
              </p:cNvPr>
              <p:cNvSpPr>
                <a:spLocks/>
              </p:cNvSpPr>
              <p:nvPr userDrawn="1"/>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06" name="Freeform 605">
                <a:extLst>
                  <a:ext uri="{FF2B5EF4-FFF2-40B4-BE49-F238E27FC236}">
                    <a16:creationId xmlns:a16="http://schemas.microsoft.com/office/drawing/2014/main" id="{27136230-00C3-BB4F-949B-6A8AEF65FF0D}"/>
                  </a:ext>
                </a:extLst>
              </p:cNvPr>
              <p:cNvSpPr>
                <a:spLocks/>
              </p:cNvSpPr>
              <p:nvPr userDrawn="1"/>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07" name="Freeform 606">
                <a:extLst>
                  <a:ext uri="{FF2B5EF4-FFF2-40B4-BE49-F238E27FC236}">
                    <a16:creationId xmlns:a16="http://schemas.microsoft.com/office/drawing/2014/main" id="{9688E95A-37E6-837F-7632-B202F49F213F}"/>
                  </a:ext>
                </a:extLst>
              </p:cNvPr>
              <p:cNvSpPr>
                <a:spLocks/>
              </p:cNvSpPr>
              <p:nvPr userDrawn="1"/>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08" name="Freeform 607">
                <a:extLst>
                  <a:ext uri="{FF2B5EF4-FFF2-40B4-BE49-F238E27FC236}">
                    <a16:creationId xmlns:a16="http://schemas.microsoft.com/office/drawing/2014/main" id="{F002E98E-08E6-DC6C-BFBD-A4464C51B0AD}"/>
                  </a:ext>
                </a:extLst>
              </p:cNvPr>
              <p:cNvSpPr>
                <a:spLocks/>
              </p:cNvSpPr>
              <p:nvPr userDrawn="1"/>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09" name="Freeform 608">
                <a:extLst>
                  <a:ext uri="{FF2B5EF4-FFF2-40B4-BE49-F238E27FC236}">
                    <a16:creationId xmlns:a16="http://schemas.microsoft.com/office/drawing/2014/main" id="{4ABA398C-A68E-CAE8-A3C9-373F30EEEF68}"/>
                  </a:ext>
                </a:extLst>
              </p:cNvPr>
              <p:cNvSpPr>
                <a:spLocks/>
              </p:cNvSpPr>
              <p:nvPr userDrawn="1"/>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10" name="Freeform 609">
                <a:extLst>
                  <a:ext uri="{FF2B5EF4-FFF2-40B4-BE49-F238E27FC236}">
                    <a16:creationId xmlns:a16="http://schemas.microsoft.com/office/drawing/2014/main" id="{8FE27239-EE68-99C3-C0BE-AA91D7544635}"/>
                  </a:ext>
                </a:extLst>
              </p:cNvPr>
              <p:cNvSpPr>
                <a:spLocks/>
              </p:cNvSpPr>
              <p:nvPr userDrawn="1"/>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11" name="Freeform 610">
                <a:extLst>
                  <a:ext uri="{FF2B5EF4-FFF2-40B4-BE49-F238E27FC236}">
                    <a16:creationId xmlns:a16="http://schemas.microsoft.com/office/drawing/2014/main" id="{9ABBA941-A6FF-41BC-AC1C-50A93128A5C2}"/>
                  </a:ext>
                </a:extLst>
              </p:cNvPr>
              <p:cNvSpPr>
                <a:spLocks/>
              </p:cNvSpPr>
              <p:nvPr userDrawn="1"/>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12" name="Freeform 611">
                <a:extLst>
                  <a:ext uri="{FF2B5EF4-FFF2-40B4-BE49-F238E27FC236}">
                    <a16:creationId xmlns:a16="http://schemas.microsoft.com/office/drawing/2014/main" id="{FA4DCA2A-897E-C0BF-E676-444365DFAA62}"/>
                  </a:ext>
                </a:extLst>
              </p:cNvPr>
              <p:cNvSpPr>
                <a:spLocks/>
              </p:cNvSpPr>
              <p:nvPr userDrawn="1"/>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13" name="Freeform 612">
                <a:extLst>
                  <a:ext uri="{FF2B5EF4-FFF2-40B4-BE49-F238E27FC236}">
                    <a16:creationId xmlns:a16="http://schemas.microsoft.com/office/drawing/2014/main" id="{27E5A62D-32D1-1A7E-1249-7561F3734297}"/>
                  </a:ext>
                </a:extLst>
              </p:cNvPr>
              <p:cNvSpPr>
                <a:spLocks/>
              </p:cNvSpPr>
              <p:nvPr userDrawn="1"/>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14" name="Freeform 613">
                <a:extLst>
                  <a:ext uri="{FF2B5EF4-FFF2-40B4-BE49-F238E27FC236}">
                    <a16:creationId xmlns:a16="http://schemas.microsoft.com/office/drawing/2014/main" id="{8FD20AA2-5442-5027-9910-BE335A8CE912}"/>
                  </a:ext>
                </a:extLst>
              </p:cNvPr>
              <p:cNvSpPr>
                <a:spLocks noEditPoints="1"/>
              </p:cNvSpPr>
              <p:nvPr userDrawn="1"/>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15" name="Freeform 614">
                <a:extLst>
                  <a:ext uri="{FF2B5EF4-FFF2-40B4-BE49-F238E27FC236}">
                    <a16:creationId xmlns:a16="http://schemas.microsoft.com/office/drawing/2014/main" id="{445933E3-4575-2507-C0E1-2CB622299893}"/>
                  </a:ext>
                </a:extLst>
              </p:cNvPr>
              <p:cNvSpPr>
                <a:spLocks noEditPoints="1"/>
              </p:cNvSpPr>
              <p:nvPr userDrawn="1"/>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16" name="Freeform 615">
                <a:extLst>
                  <a:ext uri="{FF2B5EF4-FFF2-40B4-BE49-F238E27FC236}">
                    <a16:creationId xmlns:a16="http://schemas.microsoft.com/office/drawing/2014/main" id="{E0867E6B-C7D9-4C8F-AF9B-D6036F6A11AB}"/>
                  </a:ext>
                </a:extLst>
              </p:cNvPr>
              <p:cNvSpPr>
                <a:spLocks/>
              </p:cNvSpPr>
              <p:nvPr userDrawn="1"/>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17" name="Freeform 616">
                <a:extLst>
                  <a:ext uri="{FF2B5EF4-FFF2-40B4-BE49-F238E27FC236}">
                    <a16:creationId xmlns:a16="http://schemas.microsoft.com/office/drawing/2014/main" id="{D12EFABF-AB86-52BB-88FD-0998D20C29AD}"/>
                  </a:ext>
                </a:extLst>
              </p:cNvPr>
              <p:cNvSpPr>
                <a:spLocks/>
              </p:cNvSpPr>
              <p:nvPr userDrawn="1"/>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18" name="Freeform 617">
                <a:extLst>
                  <a:ext uri="{FF2B5EF4-FFF2-40B4-BE49-F238E27FC236}">
                    <a16:creationId xmlns:a16="http://schemas.microsoft.com/office/drawing/2014/main" id="{21B57289-1B0C-0EAA-3B4D-8E631095022A}"/>
                  </a:ext>
                </a:extLst>
              </p:cNvPr>
              <p:cNvSpPr>
                <a:spLocks/>
              </p:cNvSpPr>
              <p:nvPr userDrawn="1"/>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19" name="Freeform 618">
                <a:extLst>
                  <a:ext uri="{FF2B5EF4-FFF2-40B4-BE49-F238E27FC236}">
                    <a16:creationId xmlns:a16="http://schemas.microsoft.com/office/drawing/2014/main" id="{971444C5-E5D8-2D7C-E921-92CBCAF1871F}"/>
                  </a:ext>
                </a:extLst>
              </p:cNvPr>
              <p:cNvSpPr>
                <a:spLocks/>
              </p:cNvSpPr>
              <p:nvPr userDrawn="1"/>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20" name="Freeform 619">
                <a:extLst>
                  <a:ext uri="{FF2B5EF4-FFF2-40B4-BE49-F238E27FC236}">
                    <a16:creationId xmlns:a16="http://schemas.microsoft.com/office/drawing/2014/main" id="{B878F442-6FB5-9CA9-CB7A-E9A1A978BCAC}"/>
                  </a:ext>
                </a:extLst>
              </p:cNvPr>
              <p:cNvSpPr>
                <a:spLocks/>
              </p:cNvSpPr>
              <p:nvPr userDrawn="1"/>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21" name="Freeform 620">
                <a:extLst>
                  <a:ext uri="{FF2B5EF4-FFF2-40B4-BE49-F238E27FC236}">
                    <a16:creationId xmlns:a16="http://schemas.microsoft.com/office/drawing/2014/main" id="{232364AC-C0FE-FC5C-1A05-459595D77EE1}"/>
                  </a:ext>
                </a:extLst>
              </p:cNvPr>
              <p:cNvSpPr>
                <a:spLocks/>
              </p:cNvSpPr>
              <p:nvPr userDrawn="1"/>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22" name="Freeform 621">
                <a:extLst>
                  <a:ext uri="{FF2B5EF4-FFF2-40B4-BE49-F238E27FC236}">
                    <a16:creationId xmlns:a16="http://schemas.microsoft.com/office/drawing/2014/main" id="{D53F075E-027C-C503-97B5-8DA8B5E3BBA7}"/>
                  </a:ext>
                </a:extLst>
              </p:cNvPr>
              <p:cNvSpPr>
                <a:spLocks/>
              </p:cNvSpPr>
              <p:nvPr userDrawn="1"/>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23" name="Freeform 622">
                <a:extLst>
                  <a:ext uri="{FF2B5EF4-FFF2-40B4-BE49-F238E27FC236}">
                    <a16:creationId xmlns:a16="http://schemas.microsoft.com/office/drawing/2014/main" id="{434FD3BF-06F2-254D-CEFD-2F5300646630}"/>
                  </a:ext>
                </a:extLst>
              </p:cNvPr>
              <p:cNvSpPr>
                <a:spLocks/>
              </p:cNvSpPr>
              <p:nvPr userDrawn="1"/>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24" name="Freeform 623">
                <a:extLst>
                  <a:ext uri="{FF2B5EF4-FFF2-40B4-BE49-F238E27FC236}">
                    <a16:creationId xmlns:a16="http://schemas.microsoft.com/office/drawing/2014/main" id="{4117FBD8-134C-4801-CC59-4520A7896A5E}"/>
                  </a:ext>
                </a:extLst>
              </p:cNvPr>
              <p:cNvSpPr>
                <a:spLocks/>
              </p:cNvSpPr>
              <p:nvPr userDrawn="1"/>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25" name="Freeform 624">
                <a:extLst>
                  <a:ext uri="{FF2B5EF4-FFF2-40B4-BE49-F238E27FC236}">
                    <a16:creationId xmlns:a16="http://schemas.microsoft.com/office/drawing/2014/main" id="{60C3B835-7580-2DFC-88C2-891968F59680}"/>
                  </a:ext>
                </a:extLst>
              </p:cNvPr>
              <p:cNvSpPr>
                <a:spLocks/>
              </p:cNvSpPr>
              <p:nvPr userDrawn="1"/>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26" name="Freeform 625">
                <a:extLst>
                  <a:ext uri="{FF2B5EF4-FFF2-40B4-BE49-F238E27FC236}">
                    <a16:creationId xmlns:a16="http://schemas.microsoft.com/office/drawing/2014/main" id="{F6116A00-9AAC-9B6E-B496-43A3E5B98057}"/>
                  </a:ext>
                </a:extLst>
              </p:cNvPr>
              <p:cNvSpPr>
                <a:spLocks noEditPoints="1"/>
              </p:cNvSpPr>
              <p:nvPr userDrawn="1"/>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27" name="Freeform 626">
                <a:extLst>
                  <a:ext uri="{FF2B5EF4-FFF2-40B4-BE49-F238E27FC236}">
                    <a16:creationId xmlns:a16="http://schemas.microsoft.com/office/drawing/2014/main" id="{C2839011-F41D-B3D4-3D3D-718B56BED04C}"/>
                  </a:ext>
                </a:extLst>
              </p:cNvPr>
              <p:cNvSpPr>
                <a:spLocks noEditPoints="1"/>
              </p:cNvSpPr>
              <p:nvPr userDrawn="1"/>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28" name="Freeform 627">
                <a:extLst>
                  <a:ext uri="{FF2B5EF4-FFF2-40B4-BE49-F238E27FC236}">
                    <a16:creationId xmlns:a16="http://schemas.microsoft.com/office/drawing/2014/main" id="{E720C0B6-5F72-6F47-8840-0096E5930A60}"/>
                  </a:ext>
                </a:extLst>
              </p:cNvPr>
              <p:cNvSpPr>
                <a:spLocks/>
              </p:cNvSpPr>
              <p:nvPr userDrawn="1"/>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29" name="Freeform 628">
                <a:extLst>
                  <a:ext uri="{FF2B5EF4-FFF2-40B4-BE49-F238E27FC236}">
                    <a16:creationId xmlns:a16="http://schemas.microsoft.com/office/drawing/2014/main" id="{00927A1D-A83D-7A83-3AA6-8EF3EF9AA18C}"/>
                  </a:ext>
                </a:extLst>
              </p:cNvPr>
              <p:cNvSpPr>
                <a:spLocks/>
              </p:cNvSpPr>
              <p:nvPr userDrawn="1"/>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30" name="Freeform 629">
                <a:extLst>
                  <a:ext uri="{FF2B5EF4-FFF2-40B4-BE49-F238E27FC236}">
                    <a16:creationId xmlns:a16="http://schemas.microsoft.com/office/drawing/2014/main" id="{A01C3F29-78BB-28D1-1984-5EEA7B5D3C3F}"/>
                  </a:ext>
                </a:extLst>
              </p:cNvPr>
              <p:cNvSpPr>
                <a:spLocks/>
              </p:cNvSpPr>
              <p:nvPr userDrawn="1"/>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31" name="Freeform 630">
                <a:extLst>
                  <a:ext uri="{FF2B5EF4-FFF2-40B4-BE49-F238E27FC236}">
                    <a16:creationId xmlns:a16="http://schemas.microsoft.com/office/drawing/2014/main" id="{6CBCA0DB-CDBD-638E-EBE5-E709B74293F0}"/>
                  </a:ext>
                </a:extLst>
              </p:cNvPr>
              <p:cNvSpPr>
                <a:spLocks/>
              </p:cNvSpPr>
              <p:nvPr userDrawn="1"/>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32" name="Freeform 631">
                <a:extLst>
                  <a:ext uri="{FF2B5EF4-FFF2-40B4-BE49-F238E27FC236}">
                    <a16:creationId xmlns:a16="http://schemas.microsoft.com/office/drawing/2014/main" id="{0DFF2447-41E7-22E3-550E-4AB5EE54496B}"/>
                  </a:ext>
                </a:extLst>
              </p:cNvPr>
              <p:cNvSpPr>
                <a:spLocks noEditPoints="1"/>
              </p:cNvSpPr>
              <p:nvPr userDrawn="1"/>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33" name="Freeform 632">
                <a:extLst>
                  <a:ext uri="{FF2B5EF4-FFF2-40B4-BE49-F238E27FC236}">
                    <a16:creationId xmlns:a16="http://schemas.microsoft.com/office/drawing/2014/main" id="{879F0305-9985-2DF1-C46F-9530CF07F96B}"/>
                  </a:ext>
                </a:extLst>
              </p:cNvPr>
              <p:cNvSpPr>
                <a:spLocks noEditPoints="1"/>
              </p:cNvSpPr>
              <p:nvPr userDrawn="1"/>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34" name="Freeform 633">
                <a:extLst>
                  <a:ext uri="{FF2B5EF4-FFF2-40B4-BE49-F238E27FC236}">
                    <a16:creationId xmlns:a16="http://schemas.microsoft.com/office/drawing/2014/main" id="{91FF2AB6-2CAC-6231-4FCF-BF8189D4AF85}"/>
                  </a:ext>
                </a:extLst>
              </p:cNvPr>
              <p:cNvSpPr>
                <a:spLocks noEditPoints="1"/>
              </p:cNvSpPr>
              <p:nvPr userDrawn="1"/>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35" name="Freeform 634">
                <a:extLst>
                  <a:ext uri="{FF2B5EF4-FFF2-40B4-BE49-F238E27FC236}">
                    <a16:creationId xmlns:a16="http://schemas.microsoft.com/office/drawing/2014/main" id="{AAA05918-C50C-1D22-3BC1-EB252A064D3F}"/>
                  </a:ext>
                </a:extLst>
              </p:cNvPr>
              <p:cNvSpPr>
                <a:spLocks noEditPoints="1"/>
              </p:cNvSpPr>
              <p:nvPr userDrawn="1"/>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36" name="Freeform 635">
                <a:extLst>
                  <a:ext uri="{FF2B5EF4-FFF2-40B4-BE49-F238E27FC236}">
                    <a16:creationId xmlns:a16="http://schemas.microsoft.com/office/drawing/2014/main" id="{0E1C1AB3-A718-27D7-E618-DDC09AFDF6D3}"/>
                  </a:ext>
                </a:extLst>
              </p:cNvPr>
              <p:cNvSpPr>
                <a:spLocks/>
              </p:cNvSpPr>
              <p:nvPr userDrawn="1"/>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37" name="Freeform 636">
                <a:extLst>
                  <a:ext uri="{FF2B5EF4-FFF2-40B4-BE49-F238E27FC236}">
                    <a16:creationId xmlns:a16="http://schemas.microsoft.com/office/drawing/2014/main" id="{A5F89119-ABCB-CECD-7C27-7026C842ACA7}"/>
                  </a:ext>
                </a:extLst>
              </p:cNvPr>
              <p:cNvSpPr>
                <a:spLocks/>
              </p:cNvSpPr>
              <p:nvPr userDrawn="1"/>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3175" cap="rnd">
                <a:solidFill>
                  <a:schemeClr val="bg1">
                    <a:lumMod val="85000"/>
                    <a:lumOff val="1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38" name="Freeform 637">
                <a:extLst>
                  <a:ext uri="{FF2B5EF4-FFF2-40B4-BE49-F238E27FC236}">
                    <a16:creationId xmlns:a16="http://schemas.microsoft.com/office/drawing/2014/main" id="{7ED4FAF3-9CAB-5AF8-2639-8198C98E45C3}"/>
                  </a:ext>
                </a:extLst>
              </p:cNvPr>
              <p:cNvSpPr>
                <a:spLocks noEditPoints="1"/>
              </p:cNvSpPr>
              <p:nvPr userDrawn="1"/>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39" name="Freeform 638">
                <a:extLst>
                  <a:ext uri="{FF2B5EF4-FFF2-40B4-BE49-F238E27FC236}">
                    <a16:creationId xmlns:a16="http://schemas.microsoft.com/office/drawing/2014/main" id="{317B8D40-340C-3825-315B-FA2CFB7E1E9F}"/>
                  </a:ext>
                </a:extLst>
              </p:cNvPr>
              <p:cNvSpPr>
                <a:spLocks noEditPoints="1"/>
              </p:cNvSpPr>
              <p:nvPr userDrawn="1"/>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40" name="Freeform 639">
                <a:extLst>
                  <a:ext uri="{FF2B5EF4-FFF2-40B4-BE49-F238E27FC236}">
                    <a16:creationId xmlns:a16="http://schemas.microsoft.com/office/drawing/2014/main" id="{388151B2-7F06-7EC3-00E0-8EE7B3B1078D}"/>
                  </a:ext>
                </a:extLst>
              </p:cNvPr>
              <p:cNvSpPr>
                <a:spLocks noEditPoints="1"/>
              </p:cNvSpPr>
              <p:nvPr userDrawn="1"/>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41" name="Freeform 640">
                <a:extLst>
                  <a:ext uri="{FF2B5EF4-FFF2-40B4-BE49-F238E27FC236}">
                    <a16:creationId xmlns:a16="http://schemas.microsoft.com/office/drawing/2014/main" id="{2D8B3371-4519-23D7-C5D1-17777CA76674}"/>
                  </a:ext>
                </a:extLst>
              </p:cNvPr>
              <p:cNvSpPr>
                <a:spLocks noEditPoints="1"/>
              </p:cNvSpPr>
              <p:nvPr userDrawn="1"/>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42" name="Freeform 641">
                <a:extLst>
                  <a:ext uri="{FF2B5EF4-FFF2-40B4-BE49-F238E27FC236}">
                    <a16:creationId xmlns:a16="http://schemas.microsoft.com/office/drawing/2014/main" id="{34E4E199-912F-768D-2DB3-45497B52B27A}"/>
                  </a:ext>
                </a:extLst>
              </p:cNvPr>
              <p:cNvSpPr>
                <a:spLocks/>
              </p:cNvSpPr>
              <p:nvPr userDrawn="1"/>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43" name="Freeform 642">
                <a:extLst>
                  <a:ext uri="{FF2B5EF4-FFF2-40B4-BE49-F238E27FC236}">
                    <a16:creationId xmlns:a16="http://schemas.microsoft.com/office/drawing/2014/main" id="{2E810581-F53B-B6FC-5EC1-041CE341283A}"/>
                  </a:ext>
                </a:extLst>
              </p:cNvPr>
              <p:cNvSpPr>
                <a:spLocks/>
              </p:cNvSpPr>
              <p:nvPr userDrawn="1"/>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44" name="Freeform 643">
                <a:extLst>
                  <a:ext uri="{FF2B5EF4-FFF2-40B4-BE49-F238E27FC236}">
                    <a16:creationId xmlns:a16="http://schemas.microsoft.com/office/drawing/2014/main" id="{1331EDC5-6343-5A38-8513-39C2F6A5A893}"/>
                  </a:ext>
                </a:extLst>
              </p:cNvPr>
              <p:cNvSpPr>
                <a:spLocks/>
              </p:cNvSpPr>
              <p:nvPr userDrawn="1"/>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45" name="Freeform 644">
                <a:extLst>
                  <a:ext uri="{FF2B5EF4-FFF2-40B4-BE49-F238E27FC236}">
                    <a16:creationId xmlns:a16="http://schemas.microsoft.com/office/drawing/2014/main" id="{438AAA84-E344-07D6-57CB-5955C7EB91F4}"/>
                  </a:ext>
                </a:extLst>
              </p:cNvPr>
              <p:cNvSpPr>
                <a:spLocks/>
              </p:cNvSpPr>
              <p:nvPr userDrawn="1"/>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46" name="Freeform 645">
                <a:extLst>
                  <a:ext uri="{FF2B5EF4-FFF2-40B4-BE49-F238E27FC236}">
                    <a16:creationId xmlns:a16="http://schemas.microsoft.com/office/drawing/2014/main" id="{0158201E-E75E-460C-9000-9C431838FD6E}"/>
                  </a:ext>
                </a:extLst>
              </p:cNvPr>
              <p:cNvSpPr>
                <a:spLocks/>
              </p:cNvSpPr>
              <p:nvPr userDrawn="1"/>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47" name="Freeform 646">
                <a:extLst>
                  <a:ext uri="{FF2B5EF4-FFF2-40B4-BE49-F238E27FC236}">
                    <a16:creationId xmlns:a16="http://schemas.microsoft.com/office/drawing/2014/main" id="{29A45540-CAA9-3629-55B5-B77ACE263932}"/>
                  </a:ext>
                </a:extLst>
              </p:cNvPr>
              <p:cNvSpPr>
                <a:spLocks/>
              </p:cNvSpPr>
              <p:nvPr userDrawn="1"/>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48" name="Freeform 647">
                <a:extLst>
                  <a:ext uri="{FF2B5EF4-FFF2-40B4-BE49-F238E27FC236}">
                    <a16:creationId xmlns:a16="http://schemas.microsoft.com/office/drawing/2014/main" id="{91424595-3327-909F-A803-DFE4D6DDC74A}"/>
                  </a:ext>
                </a:extLst>
              </p:cNvPr>
              <p:cNvSpPr>
                <a:spLocks noEditPoints="1"/>
              </p:cNvSpPr>
              <p:nvPr userDrawn="1"/>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49" name="Freeform 648">
                <a:extLst>
                  <a:ext uri="{FF2B5EF4-FFF2-40B4-BE49-F238E27FC236}">
                    <a16:creationId xmlns:a16="http://schemas.microsoft.com/office/drawing/2014/main" id="{1812E45D-D38E-75C6-6CBB-74D31C0ECB46}"/>
                  </a:ext>
                </a:extLst>
              </p:cNvPr>
              <p:cNvSpPr>
                <a:spLocks noEditPoints="1"/>
              </p:cNvSpPr>
              <p:nvPr userDrawn="1"/>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50" name="Freeform 649">
                <a:extLst>
                  <a:ext uri="{FF2B5EF4-FFF2-40B4-BE49-F238E27FC236}">
                    <a16:creationId xmlns:a16="http://schemas.microsoft.com/office/drawing/2014/main" id="{B8019CF6-1136-8F89-5505-88B18D594A78}"/>
                  </a:ext>
                </a:extLst>
              </p:cNvPr>
              <p:cNvSpPr>
                <a:spLocks noEditPoints="1"/>
              </p:cNvSpPr>
              <p:nvPr userDrawn="1"/>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51" name="Freeform 650">
                <a:extLst>
                  <a:ext uri="{FF2B5EF4-FFF2-40B4-BE49-F238E27FC236}">
                    <a16:creationId xmlns:a16="http://schemas.microsoft.com/office/drawing/2014/main" id="{6C5D3363-62E0-2CE0-74B1-49DB3E418A8C}"/>
                  </a:ext>
                </a:extLst>
              </p:cNvPr>
              <p:cNvSpPr>
                <a:spLocks noEditPoints="1"/>
              </p:cNvSpPr>
              <p:nvPr userDrawn="1"/>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52" name="Freeform 651">
                <a:extLst>
                  <a:ext uri="{FF2B5EF4-FFF2-40B4-BE49-F238E27FC236}">
                    <a16:creationId xmlns:a16="http://schemas.microsoft.com/office/drawing/2014/main" id="{75C56585-2143-0F1A-BBE3-114EB19F8DF7}"/>
                  </a:ext>
                </a:extLst>
              </p:cNvPr>
              <p:cNvSpPr>
                <a:spLocks noEditPoints="1"/>
              </p:cNvSpPr>
              <p:nvPr userDrawn="1"/>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53" name="Freeform 652">
                <a:extLst>
                  <a:ext uri="{FF2B5EF4-FFF2-40B4-BE49-F238E27FC236}">
                    <a16:creationId xmlns:a16="http://schemas.microsoft.com/office/drawing/2014/main" id="{01DF5BA2-7E6E-B4C8-F138-A40B3013E2A5}"/>
                  </a:ext>
                </a:extLst>
              </p:cNvPr>
              <p:cNvSpPr>
                <a:spLocks noEditPoints="1"/>
              </p:cNvSpPr>
              <p:nvPr userDrawn="1"/>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54" name="Freeform 653">
                <a:extLst>
                  <a:ext uri="{FF2B5EF4-FFF2-40B4-BE49-F238E27FC236}">
                    <a16:creationId xmlns:a16="http://schemas.microsoft.com/office/drawing/2014/main" id="{953CA578-937D-E30A-9DCF-C0E9B33C7E38}"/>
                  </a:ext>
                </a:extLst>
              </p:cNvPr>
              <p:cNvSpPr>
                <a:spLocks/>
              </p:cNvSpPr>
              <p:nvPr userDrawn="1"/>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55" name="Freeform 654">
                <a:extLst>
                  <a:ext uri="{FF2B5EF4-FFF2-40B4-BE49-F238E27FC236}">
                    <a16:creationId xmlns:a16="http://schemas.microsoft.com/office/drawing/2014/main" id="{49980966-E634-788B-A21D-8E53E9896691}"/>
                  </a:ext>
                </a:extLst>
              </p:cNvPr>
              <p:cNvSpPr>
                <a:spLocks/>
              </p:cNvSpPr>
              <p:nvPr userDrawn="1"/>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3175" cap="rnd">
                <a:solidFill>
                  <a:schemeClr val="bg1">
                    <a:lumMod val="85000"/>
                    <a:lumOff val="1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56" name="Freeform 655">
                <a:extLst>
                  <a:ext uri="{FF2B5EF4-FFF2-40B4-BE49-F238E27FC236}">
                    <a16:creationId xmlns:a16="http://schemas.microsoft.com/office/drawing/2014/main" id="{2BFB38F1-E415-1BA2-5CB5-D83AAE9FAD6A}"/>
                  </a:ext>
                </a:extLst>
              </p:cNvPr>
              <p:cNvSpPr>
                <a:spLocks noEditPoints="1"/>
              </p:cNvSpPr>
              <p:nvPr userDrawn="1"/>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57" name="Freeform 656">
                <a:extLst>
                  <a:ext uri="{FF2B5EF4-FFF2-40B4-BE49-F238E27FC236}">
                    <a16:creationId xmlns:a16="http://schemas.microsoft.com/office/drawing/2014/main" id="{C2EFBC87-5269-6324-93D5-8783E22A503C}"/>
                  </a:ext>
                </a:extLst>
              </p:cNvPr>
              <p:cNvSpPr>
                <a:spLocks noEditPoints="1"/>
              </p:cNvSpPr>
              <p:nvPr userDrawn="1"/>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58" name="Freeform 657">
                <a:extLst>
                  <a:ext uri="{FF2B5EF4-FFF2-40B4-BE49-F238E27FC236}">
                    <a16:creationId xmlns:a16="http://schemas.microsoft.com/office/drawing/2014/main" id="{FBB95677-DF9D-93B5-07B0-3E836CFA534B}"/>
                  </a:ext>
                </a:extLst>
              </p:cNvPr>
              <p:cNvSpPr>
                <a:spLocks/>
              </p:cNvSpPr>
              <p:nvPr userDrawn="1"/>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59" name="Freeform 658">
                <a:extLst>
                  <a:ext uri="{FF2B5EF4-FFF2-40B4-BE49-F238E27FC236}">
                    <a16:creationId xmlns:a16="http://schemas.microsoft.com/office/drawing/2014/main" id="{6EFEB5D1-E92C-DACC-5B43-4CBBD163BEDF}"/>
                  </a:ext>
                </a:extLst>
              </p:cNvPr>
              <p:cNvSpPr>
                <a:spLocks/>
              </p:cNvSpPr>
              <p:nvPr userDrawn="1"/>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60" name="Freeform 659">
                <a:extLst>
                  <a:ext uri="{FF2B5EF4-FFF2-40B4-BE49-F238E27FC236}">
                    <a16:creationId xmlns:a16="http://schemas.microsoft.com/office/drawing/2014/main" id="{5D3EE989-6C3A-D339-09F8-224BB38DD5B8}"/>
                  </a:ext>
                </a:extLst>
              </p:cNvPr>
              <p:cNvSpPr>
                <a:spLocks/>
              </p:cNvSpPr>
              <p:nvPr userDrawn="1"/>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61" name="Freeform 660">
                <a:extLst>
                  <a:ext uri="{FF2B5EF4-FFF2-40B4-BE49-F238E27FC236}">
                    <a16:creationId xmlns:a16="http://schemas.microsoft.com/office/drawing/2014/main" id="{DE39B72F-6BBD-4A20-5B63-13F296F4F872}"/>
                  </a:ext>
                </a:extLst>
              </p:cNvPr>
              <p:cNvSpPr>
                <a:spLocks/>
              </p:cNvSpPr>
              <p:nvPr userDrawn="1"/>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62" name="Freeform 661">
                <a:extLst>
                  <a:ext uri="{FF2B5EF4-FFF2-40B4-BE49-F238E27FC236}">
                    <a16:creationId xmlns:a16="http://schemas.microsoft.com/office/drawing/2014/main" id="{F9D47E40-BC28-196A-705F-443A2F464F60}"/>
                  </a:ext>
                </a:extLst>
              </p:cNvPr>
              <p:cNvSpPr>
                <a:spLocks/>
              </p:cNvSpPr>
              <p:nvPr userDrawn="1"/>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63" name="Freeform 662">
                <a:extLst>
                  <a:ext uri="{FF2B5EF4-FFF2-40B4-BE49-F238E27FC236}">
                    <a16:creationId xmlns:a16="http://schemas.microsoft.com/office/drawing/2014/main" id="{AA150E0B-3370-8381-291C-31DBD8218F7C}"/>
                  </a:ext>
                </a:extLst>
              </p:cNvPr>
              <p:cNvSpPr>
                <a:spLocks noEditPoints="1"/>
              </p:cNvSpPr>
              <p:nvPr userDrawn="1"/>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64" name="Freeform 663">
                <a:extLst>
                  <a:ext uri="{FF2B5EF4-FFF2-40B4-BE49-F238E27FC236}">
                    <a16:creationId xmlns:a16="http://schemas.microsoft.com/office/drawing/2014/main" id="{7D14B062-A68E-FF59-A260-0755752D9816}"/>
                  </a:ext>
                </a:extLst>
              </p:cNvPr>
              <p:cNvSpPr>
                <a:spLocks noEditPoints="1"/>
              </p:cNvSpPr>
              <p:nvPr userDrawn="1"/>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65" name="Freeform 664">
                <a:extLst>
                  <a:ext uri="{FF2B5EF4-FFF2-40B4-BE49-F238E27FC236}">
                    <a16:creationId xmlns:a16="http://schemas.microsoft.com/office/drawing/2014/main" id="{7484D962-8A65-A9EE-7BAF-DB56B47AE497}"/>
                  </a:ext>
                </a:extLst>
              </p:cNvPr>
              <p:cNvSpPr>
                <a:spLocks/>
              </p:cNvSpPr>
              <p:nvPr userDrawn="1"/>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66" name="Freeform 665">
                <a:extLst>
                  <a:ext uri="{FF2B5EF4-FFF2-40B4-BE49-F238E27FC236}">
                    <a16:creationId xmlns:a16="http://schemas.microsoft.com/office/drawing/2014/main" id="{A237A313-7E2A-4CEE-9303-32E01AAA0385}"/>
                  </a:ext>
                </a:extLst>
              </p:cNvPr>
              <p:cNvSpPr>
                <a:spLocks/>
              </p:cNvSpPr>
              <p:nvPr userDrawn="1"/>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67" name="Freeform 666">
                <a:extLst>
                  <a:ext uri="{FF2B5EF4-FFF2-40B4-BE49-F238E27FC236}">
                    <a16:creationId xmlns:a16="http://schemas.microsoft.com/office/drawing/2014/main" id="{981925FF-61DE-F16B-C15D-E982211FB791}"/>
                  </a:ext>
                </a:extLst>
              </p:cNvPr>
              <p:cNvSpPr>
                <a:spLocks/>
              </p:cNvSpPr>
              <p:nvPr userDrawn="1"/>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68" name="Freeform 667">
                <a:extLst>
                  <a:ext uri="{FF2B5EF4-FFF2-40B4-BE49-F238E27FC236}">
                    <a16:creationId xmlns:a16="http://schemas.microsoft.com/office/drawing/2014/main" id="{843B9222-7405-BAD6-27EF-0F5D37339113}"/>
                  </a:ext>
                </a:extLst>
              </p:cNvPr>
              <p:cNvSpPr>
                <a:spLocks/>
              </p:cNvSpPr>
              <p:nvPr userDrawn="1"/>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69" name="Freeform 668">
                <a:extLst>
                  <a:ext uri="{FF2B5EF4-FFF2-40B4-BE49-F238E27FC236}">
                    <a16:creationId xmlns:a16="http://schemas.microsoft.com/office/drawing/2014/main" id="{02BE2164-DB4D-88C6-BAE6-3393AE082637}"/>
                  </a:ext>
                </a:extLst>
              </p:cNvPr>
              <p:cNvSpPr>
                <a:spLocks/>
              </p:cNvSpPr>
              <p:nvPr userDrawn="1"/>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70" name="Freeform 669">
                <a:extLst>
                  <a:ext uri="{FF2B5EF4-FFF2-40B4-BE49-F238E27FC236}">
                    <a16:creationId xmlns:a16="http://schemas.microsoft.com/office/drawing/2014/main" id="{53882C7D-C9BB-17CC-4209-9CC0E8921044}"/>
                  </a:ext>
                </a:extLst>
              </p:cNvPr>
              <p:cNvSpPr>
                <a:spLocks/>
              </p:cNvSpPr>
              <p:nvPr userDrawn="1"/>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71" name="Freeform 670">
                <a:extLst>
                  <a:ext uri="{FF2B5EF4-FFF2-40B4-BE49-F238E27FC236}">
                    <a16:creationId xmlns:a16="http://schemas.microsoft.com/office/drawing/2014/main" id="{10AB1C9A-3AFA-2CFC-FBAD-B5338D66935B}"/>
                  </a:ext>
                </a:extLst>
              </p:cNvPr>
              <p:cNvSpPr>
                <a:spLocks/>
              </p:cNvSpPr>
              <p:nvPr userDrawn="1"/>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72" name="Freeform 671">
                <a:extLst>
                  <a:ext uri="{FF2B5EF4-FFF2-40B4-BE49-F238E27FC236}">
                    <a16:creationId xmlns:a16="http://schemas.microsoft.com/office/drawing/2014/main" id="{E2E3BC77-DE84-57DA-BF75-2968DED23EA0}"/>
                  </a:ext>
                </a:extLst>
              </p:cNvPr>
              <p:cNvSpPr>
                <a:spLocks/>
              </p:cNvSpPr>
              <p:nvPr userDrawn="1"/>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73" name="Freeform 672">
                <a:extLst>
                  <a:ext uri="{FF2B5EF4-FFF2-40B4-BE49-F238E27FC236}">
                    <a16:creationId xmlns:a16="http://schemas.microsoft.com/office/drawing/2014/main" id="{EC83FE00-1D29-429E-BFCE-BA9308D4D894}"/>
                  </a:ext>
                </a:extLst>
              </p:cNvPr>
              <p:cNvSpPr>
                <a:spLocks/>
              </p:cNvSpPr>
              <p:nvPr userDrawn="1"/>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74" name="Freeform 673">
                <a:extLst>
                  <a:ext uri="{FF2B5EF4-FFF2-40B4-BE49-F238E27FC236}">
                    <a16:creationId xmlns:a16="http://schemas.microsoft.com/office/drawing/2014/main" id="{FB3B1535-78ED-3B32-F76F-2C58B4975074}"/>
                  </a:ext>
                </a:extLst>
              </p:cNvPr>
              <p:cNvSpPr>
                <a:spLocks/>
              </p:cNvSpPr>
              <p:nvPr userDrawn="1"/>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75" name="Freeform 674">
                <a:extLst>
                  <a:ext uri="{FF2B5EF4-FFF2-40B4-BE49-F238E27FC236}">
                    <a16:creationId xmlns:a16="http://schemas.microsoft.com/office/drawing/2014/main" id="{97F9A8D3-6534-BD2A-B865-94E72600AF6D}"/>
                  </a:ext>
                </a:extLst>
              </p:cNvPr>
              <p:cNvSpPr>
                <a:spLocks/>
              </p:cNvSpPr>
              <p:nvPr userDrawn="1"/>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76" name="Freeform 675">
                <a:extLst>
                  <a:ext uri="{FF2B5EF4-FFF2-40B4-BE49-F238E27FC236}">
                    <a16:creationId xmlns:a16="http://schemas.microsoft.com/office/drawing/2014/main" id="{79804144-DBCB-75DF-3BE8-1E3BF0879FCA}"/>
                  </a:ext>
                </a:extLst>
              </p:cNvPr>
              <p:cNvSpPr>
                <a:spLocks/>
              </p:cNvSpPr>
              <p:nvPr userDrawn="1"/>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77" name="Freeform 676">
                <a:extLst>
                  <a:ext uri="{FF2B5EF4-FFF2-40B4-BE49-F238E27FC236}">
                    <a16:creationId xmlns:a16="http://schemas.microsoft.com/office/drawing/2014/main" id="{F74989E4-00CB-A5E9-0B6E-1CABB4A5AAB3}"/>
                  </a:ext>
                </a:extLst>
              </p:cNvPr>
              <p:cNvSpPr>
                <a:spLocks noEditPoints="1"/>
              </p:cNvSpPr>
              <p:nvPr userDrawn="1"/>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78" name="Freeform 677">
                <a:extLst>
                  <a:ext uri="{FF2B5EF4-FFF2-40B4-BE49-F238E27FC236}">
                    <a16:creationId xmlns:a16="http://schemas.microsoft.com/office/drawing/2014/main" id="{CE9D9E37-B008-CB7F-CC5F-0EDC6CCD41AD}"/>
                  </a:ext>
                </a:extLst>
              </p:cNvPr>
              <p:cNvSpPr>
                <a:spLocks noEditPoints="1"/>
              </p:cNvSpPr>
              <p:nvPr userDrawn="1"/>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79" name="Freeform 678">
                <a:extLst>
                  <a:ext uri="{FF2B5EF4-FFF2-40B4-BE49-F238E27FC236}">
                    <a16:creationId xmlns:a16="http://schemas.microsoft.com/office/drawing/2014/main" id="{DF8F7D0F-4221-56E6-F361-DEE01517074E}"/>
                  </a:ext>
                </a:extLst>
              </p:cNvPr>
              <p:cNvSpPr>
                <a:spLocks/>
              </p:cNvSpPr>
              <p:nvPr userDrawn="1"/>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80" name="Freeform 679">
                <a:extLst>
                  <a:ext uri="{FF2B5EF4-FFF2-40B4-BE49-F238E27FC236}">
                    <a16:creationId xmlns:a16="http://schemas.microsoft.com/office/drawing/2014/main" id="{F9A78E8A-3502-3067-AB2E-E314A12E5DBD}"/>
                  </a:ext>
                </a:extLst>
              </p:cNvPr>
              <p:cNvSpPr>
                <a:spLocks/>
              </p:cNvSpPr>
              <p:nvPr userDrawn="1"/>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81" name="Freeform 680">
                <a:extLst>
                  <a:ext uri="{FF2B5EF4-FFF2-40B4-BE49-F238E27FC236}">
                    <a16:creationId xmlns:a16="http://schemas.microsoft.com/office/drawing/2014/main" id="{A0789086-C6A6-976D-CED6-A415D023DC57}"/>
                  </a:ext>
                </a:extLst>
              </p:cNvPr>
              <p:cNvSpPr>
                <a:spLocks/>
              </p:cNvSpPr>
              <p:nvPr userDrawn="1"/>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82" name="Freeform 681">
                <a:extLst>
                  <a:ext uri="{FF2B5EF4-FFF2-40B4-BE49-F238E27FC236}">
                    <a16:creationId xmlns:a16="http://schemas.microsoft.com/office/drawing/2014/main" id="{72989C40-5280-14A6-0290-B8D71DBE978C}"/>
                  </a:ext>
                </a:extLst>
              </p:cNvPr>
              <p:cNvSpPr>
                <a:spLocks/>
              </p:cNvSpPr>
              <p:nvPr userDrawn="1"/>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83" name="Freeform 682">
                <a:extLst>
                  <a:ext uri="{FF2B5EF4-FFF2-40B4-BE49-F238E27FC236}">
                    <a16:creationId xmlns:a16="http://schemas.microsoft.com/office/drawing/2014/main" id="{E2F9A19C-590A-4F02-DFD5-89F0E6C23B84}"/>
                  </a:ext>
                </a:extLst>
              </p:cNvPr>
              <p:cNvSpPr>
                <a:spLocks/>
              </p:cNvSpPr>
              <p:nvPr userDrawn="1"/>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84" name="Freeform 683">
                <a:extLst>
                  <a:ext uri="{FF2B5EF4-FFF2-40B4-BE49-F238E27FC236}">
                    <a16:creationId xmlns:a16="http://schemas.microsoft.com/office/drawing/2014/main" id="{34693D5E-060C-3357-C4CB-65BEB4B5A549}"/>
                  </a:ext>
                </a:extLst>
              </p:cNvPr>
              <p:cNvSpPr>
                <a:spLocks/>
              </p:cNvSpPr>
              <p:nvPr userDrawn="1"/>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85" name="Freeform 684">
                <a:extLst>
                  <a:ext uri="{FF2B5EF4-FFF2-40B4-BE49-F238E27FC236}">
                    <a16:creationId xmlns:a16="http://schemas.microsoft.com/office/drawing/2014/main" id="{8E7E3B19-F719-A007-B9E4-BBC2DA69D742}"/>
                  </a:ext>
                </a:extLst>
              </p:cNvPr>
              <p:cNvSpPr>
                <a:spLocks/>
              </p:cNvSpPr>
              <p:nvPr userDrawn="1"/>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86" name="Freeform 685">
                <a:extLst>
                  <a:ext uri="{FF2B5EF4-FFF2-40B4-BE49-F238E27FC236}">
                    <a16:creationId xmlns:a16="http://schemas.microsoft.com/office/drawing/2014/main" id="{345E80FF-C752-4408-EBA6-E81F5BAD6A2B}"/>
                  </a:ext>
                </a:extLst>
              </p:cNvPr>
              <p:cNvSpPr>
                <a:spLocks noEditPoints="1"/>
              </p:cNvSpPr>
              <p:nvPr userDrawn="1"/>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87" name="Freeform 686">
                <a:extLst>
                  <a:ext uri="{FF2B5EF4-FFF2-40B4-BE49-F238E27FC236}">
                    <a16:creationId xmlns:a16="http://schemas.microsoft.com/office/drawing/2014/main" id="{5F619506-B5A1-6E2D-C982-745DBEFD010A}"/>
                  </a:ext>
                </a:extLst>
              </p:cNvPr>
              <p:cNvSpPr>
                <a:spLocks noEditPoints="1"/>
              </p:cNvSpPr>
              <p:nvPr userDrawn="1"/>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88" name="Freeform 687">
                <a:extLst>
                  <a:ext uri="{FF2B5EF4-FFF2-40B4-BE49-F238E27FC236}">
                    <a16:creationId xmlns:a16="http://schemas.microsoft.com/office/drawing/2014/main" id="{539C9869-D6EA-771F-099D-3D5B58C14B15}"/>
                  </a:ext>
                </a:extLst>
              </p:cNvPr>
              <p:cNvSpPr>
                <a:spLocks/>
              </p:cNvSpPr>
              <p:nvPr userDrawn="1"/>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89" name="Freeform 688">
                <a:extLst>
                  <a:ext uri="{FF2B5EF4-FFF2-40B4-BE49-F238E27FC236}">
                    <a16:creationId xmlns:a16="http://schemas.microsoft.com/office/drawing/2014/main" id="{5151A844-CCC8-987A-FACD-FD4416A55600}"/>
                  </a:ext>
                </a:extLst>
              </p:cNvPr>
              <p:cNvSpPr>
                <a:spLocks/>
              </p:cNvSpPr>
              <p:nvPr userDrawn="1"/>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90" name="Freeform 689">
                <a:extLst>
                  <a:ext uri="{FF2B5EF4-FFF2-40B4-BE49-F238E27FC236}">
                    <a16:creationId xmlns:a16="http://schemas.microsoft.com/office/drawing/2014/main" id="{5553775A-1270-DE08-A7FE-7C7064E4AAC1}"/>
                  </a:ext>
                </a:extLst>
              </p:cNvPr>
              <p:cNvSpPr>
                <a:spLocks/>
              </p:cNvSpPr>
              <p:nvPr userDrawn="1"/>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91" name="Freeform 690">
                <a:extLst>
                  <a:ext uri="{FF2B5EF4-FFF2-40B4-BE49-F238E27FC236}">
                    <a16:creationId xmlns:a16="http://schemas.microsoft.com/office/drawing/2014/main" id="{A26D51A4-4F4C-2AF7-F71A-F173FF79A6C0}"/>
                  </a:ext>
                </a:extLst>
              </p:cNvPr>
              <p:cNvSpPr>
                <a:spLocks/>
              </p:cNvSpPr>
              <p:nvPr userDrawn="1"/>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92" name="Freeform 691">
                <a:extLst>
                  <a:ext uri="{FF2B5EF4-FFF2-40B4-BE49-F238E27FC236}">
                    <a16:creationId xmlns:a16="http://schemas.microsoft.com/office/drawing/2014/main" id="{D062C0A8-F0AE-B96B-FEF3-39F43C8076B9}"/>
                  </a:ext>
                </a:extLst>
              </p:cNvPr>
              <p:cNvSpPr>
                <a:spLocks/>
              </p:cNvSpPr>
              <p:nvPr userDrawn="1"/>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93" name="Freeform 692">
                <a:extLst>
                  <a:ext uri="{FF2B5EF4-FFF2-40B4-BE49-F238E27FC236}">
                    <a16:creationId xmlns:a16="http://schemas.microsoft.com/office/drawing/2014/main" id="{9CF2AA4D-9394-A8CD-843F-F84297698AC4}"/>
                  </a:ext>
                </a:extLst>
              </p:cNvPr>
              <p:cNvSpPr>
                <a:spLocks/>
              </p:cNvSpPr>
              <p:nvPr userDrawn="1"/>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94" name="Freeform 693">
                <a:extLst>
                  <a:ext uri="{FF2B5EF4-FFF2-40B4-BE49-F238E27FC236}">
                    <a16:creationId xmlns:a16="http://schemas.microsoft.com/office/drawing/2014/main" id="{85076977-5BEC-8F32-8503-352534661903}"/>
                  </a:ext>
                </a:extLst>
              </p:cNvPr>
              <p:cNvSpPr>
                <a:spLocks/>
              </p:cNvSpPr>
              <p:nvPr userDrawn="1"/>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95" name="Freeform 694">
                <a:extLst>
                  <a:ext uri="{FF2B5EF4-FFF2-40B4-BE49-F238E27FC236}">
                    <a16:creationId xmlns:a16="http://schemas.microsoft.com/office/drawing/2014/main" id="{5A663C48-6F54-B015-DC61-ECDDE901AAE8}"/>
                  </a:ext>
                </a:extLst>
              </p:cNvPr>
              <p:cNvSpPr>
                <a:spLocks/>
              </p:cNvSpPr>
              <p:nvPr userDrawn="1"/>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96" name="Freeform 695">
                <a:extLst>
                  <a:ext uri="{FF2B5EF4-FFF2-40B4-BE49-F238E27FC236}">
                    <a16:creationId xmlns:a16="http://schemas.microsoft.com/office/drawing/2014/main" id="{430B35DB-EDEB-7BCB-5F03-3BD0BB342FD1}"/>
                  </a:ext>
                </a:extLst>
              </p:cNvPr>
              <p:cNvSpPr>
                <a:spLocks/>
              </p:cNvSpPr>
              <p:nvPr userDrawn="1"/>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97" name="Freeform 696">
                <a:extLst>
                  <a:ext uri="{FF2B5EF4-FFF2-40B4-BE49-F238E27FC236}">
                    <a16:creationId xmlns:a16="http://schemas.microsoft.com/office/drawing/2014/main" id="{26FD6209-5F90-171C-EA0A-03CA14382B82}"/>
                  </a:ext>
                </a:extLst>
              </p:cNvPr>
              <p:cNvSpPr>
                <a:spLocks/>
              </p:cNvSpPr>
              <p:nvPr userDrawn="1"/>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98" name="Freeform 697">
                <a:extLst>
                  <a:ext uri="{FF2B5EF4-FFF2-40B4-BE49-F238E27FC236}">
                    <a16:creationId xmlns:a16="http://schemas.microsoft.com/office/drawing/2014/main" id="{60FCC4B3-85B9-5369-783D-EBF985DBA83D}"/>
                  </a:ext>
                </a:extLst>
              </p:cNvPr>
              <p:cNvSpPr>
                <a:spLocks/>
              </p:cNvSpPr>
              <p:nvPr userDrawn="1"/>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699" name="Freeform 698">
                <a:extLst>
                  <a:ext uri="{FF2B5EF4-FFF2-40B4-BE49-F238E27FC236}">
                    <a16:creationId xmlns:a16="http://schemas.microsoft.com/office/drawing/2014/main" id="{CD34B0BD-11F1-A59A-C37F-B248FFE77045}"/>
                  </a:ext>
                </a:extLst>
              </p:cNvPr>
              <p:cNvSpPr>
                <a:spLocks/>
              </p:cNvSpPr>
              <p:nvPr userDrawn="1"/>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00" name="Freeform 699">
                <a:extLst>
                  <a:ext uri="{FF2B5EF4-FFF2-40B4-BE49-F238E27FC236}">
                    <a16:creationId xmlns:a16="http://schemas.microsoft.com/office/drawing/2014/main" id="{1AE3304E-ACBB-4B79-E882-20F437E46B82}"/>
                  </a:ext>
                </a:extLst>
              </p:cNvPr>
              <p:cNvSpPr>
                <a:spLocks/>
              </p:cNvSpPr>
              <p:nvPr userDrawn="1"/>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01" name="Freeform 700">
                <a:extLst>
                  <a:ext uri="{FF2B5EF4-FFF2-40B4-BE49-F238E27FC236}">
                    <a16:creationId xmlns:a16="http://schemas.microsoft.com/office/drawing/2014/main" id="{27004E09-E39D-059D-66FC-0361E7E81F76}"/>
                  </a:ext>
                </a:extLst>
              </p:cNvPr>
              <p:cNvSpPr>
                <a:spLocks/>
              </p:cNvSpPr>
              <p:nvPr userDrawn="1"/>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02" name="Freeform 701">
                <a:extLst>
                  <a:ext uri="{FF2B5EF4-FFF2-40B4-BE49-F238E27FC236}">
                    <a16:creationId xmlns:a16="http://schemas.microsoft.com/office/drawing/2014/main" id="{D4FE0C17-F675-0B94-696F-5B24F0C987A7}"/>
                  </a:ext>
                </a:extLst>
              </p:cNvPr>
              <p:cNvSpPr>
                <a:spLocks noEditPoints="1"/>
              </p:cNvSpPr>
              <p:nvPr userDrawn="1"/>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03" name="Freeform 702">
                <a:extLst>
                  <a:ext uri="{FF2B5EF4-FFF2-40B4-BE49-F238E27FC236}">
                    <a16:creationId xmlns:a16="http://schemas.microsoft.com/office/drawing/2014/main" id="{CA66ED7D-2982-50CC-FA2E-053E1D83ACAB}"/>
                  </a:ext>
                </a:extLst>
              </p:cNvPr>
              <p:cNvSpPr>
                <a:spLocks noEditPoints="1"/>
              </p:cNvSpPr>
              <p:nvPr userDrawn="1"/>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04" name="Freeform 703">
                <a:extLst>
                  <a:ext uri="{FF2B5EF4-FFF2-40B4-BE49-F238E27FC236}">
                    <a16:creationId xmlns:a16="http://schemas.microsoft.com/office/drawing/2014/main" id="{11DCEEC8-0657-5231-EE1D-955962A75A78}"/>
                  </a:ext>
                </a:extLst>
              </p:cNvPr>
              <p:cNvSpPr>
                <a:spLocks/>
              </p:cNvSpPr>
              <p:nvPr userDrawn="1"/>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05" name="Freeform 704">
                <a:extLst>
                  <a:ext uri="{FF2B5EF4-FFF2-40B4-BE49-F238E27FC236}">
                    <a16:creationId xmlns:a16="http://schemas.microsoft.com/office/drawing/2014/main" id="{F5BA29A7-80D4-998D-6C9F-4418437C745E}"/>
                  </a:ext>
                </a:extLst>
              </p:cNvPr>
              <p:cNvSpPr>
                <a:spLocks/>
              </p:cNvSpPr>
              <p:nvPr userDrawn="1"/>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06" name="Freeform 705">
                <a:extLst>
                  <a:ext uri="{FF2B5EF4-FFF2-40B4-BE49-F238E27FC236}">
                    <a16:creationId xmlns:a16="http://schemas.microsoft.com/office/drawing/2014/main" id="{185FED93-ADBA-84B2-1AFC-33DEE7E8A34A}"/>
                  </a:ext>
                </a:extLst>
              </p:cNvPr>
              <p:cNvSpPr>
                <a:spLocks noEditPoints="1"/>
              </p:cNvSpPr>
              <p:nvPr userDrawn="1"/>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07" name="Freeform 706">
                <a:extLst>
                  <a:ext uri="{FF2B5EF4-FFF2-40B4-BE49-F238E27FC236}">
                    <a16:creationId xmlns:a16="http://schemas.microsoft.com/office/drawing/2014/main" id="{4CA0AE9C-C5A6-E262-C289-9D21CCD6E273}"/>
                  </a:ext>
                </a:extLst>
              </p:cNvPr>
              <p:cNvSpPr>
                <a:spLocks noEditPoints="1"/>
              </p:cNvSpPr>
              <p:nvPr userDrawn="1"/>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08" name="Freeform 707">
                <a:extLst>
                  <a:ext uri="{FF2B5EF4-FFF2-40B4-BE49-F238E27FC236}">
                    <a16:creationId xmlns:a16="http://schemas.microsoft.com/office/drawing/2014/main" id="{509ABBF9-3EBE-C864-52FE-1FF27F612243}"/>
                  </a:ext>
                </a:extLst>
              </p:cNvPr>
              <p:cNvSpPr>
                <a:spLocks noEditPoints="1"/>
              </p:cNvSpPr>
              <p:nvPr userDrawn="1"/>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09" name="Freeform 708">
                <a:extLst>
                  <a:ext uri="{FF2B5EF4-FFF2-40B4-BE49-F238E27FC236}">
                    <a16:creationId xmlns:a16="http://schemas.microsoft.com/office/drawing/2014/main" id="{A489270F-89E2-13D0-C4CC-302ABF10D7C2}"/>
                  </a:ext>
                </a:extLst>
              </p:cNvPr>
              <p:cNvSpPr>
                <a:spLocks noEditPoints="1"/>
              </p:cNvSpPr>
              <p:nvPr userDrawn="1"/>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10" name="Freeform 709">
                <a:extLst>
                  <a:ext uri="{FF2B5EF4-FFF2-40B4-BE49-F238E27FC236}">
                    <a16:creationId xmlns:a16="http://schemas.microsoft.com/office/drawing/2014/main" id="{6E5811BB-B621-0262-E3EC-63B41A674F70}"/>
                  </a:ext>
                </a:extLst>
              </p:cNvPr>
              <p:cNvSpPr>
                <a:spLocks/>
              </p:cNvSpPr>
              <p:nvPr userDrawn="1"/>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11" name="Freeform 710">
                <a:extLst>
                  <a:ext uri="{FF2B5EF4-FFF2-40B4-BE49-F238E27FC236}">
                    <a16:creationId xmlns:a16="http://schemas.microsoft.com/office/drawing/2014/main" id="{E2D99CFF-F11E-7CEF-C2E4-F290E560A936}"/>
                  </a:ext>
                </a:extLst>
              </p:cNvPr>
              <p:cNvSpPr>
                <a:spLocks/>
              </p:cNvSpPr>
              <p:nvPr userDrawn="1"/>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12" name="Freeform 711">
                <a:extLst>
                  <a:ext uri="{FF2B5EF4-FFF2-40B4-BE49-F238E27FC236}">
                    <a16:creationId xmlns:a16="http://schemas.microsoft.com/office/drawing/2014/main" id="{6C9D583C-3FF8-76A3-F78F-AF808494FACD}"/>
                  </a:ext>
                </a:extLst>
              </p:cNvPr>
              <p:cNvSpPr>
                <a:spLocks noEditPoints="1"/>
              </p:cNvSpPr>
              <p:nvPr userDrawn="1"/>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13" name="Freeform 712">
                <a:extLst>
                  <a:ext uri="{FF2B5EF4-FFF2-40B4-BE49-F238E27FC236}">
                    <a16:creationId xmlns:a16="http://schemas.microsoft.com/office/drawing/2014/main" id="{52D54A3B-7ED4-83E7-D2EC-ABB918A9F360}"/>
                  </a:ext>
                </a:extLst>
              </p:cNvPr>
              <p:cNvSpPr>
                <a:spLocks noEditPoints="1"/>
              </p:cNvSpPr>
              <p:nvPr userDrawn="1"/>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14" name="Freeform 713">
                <a:extLst>
                  <a:ext uri="{FF2B5EF4-FFF2-40B4-BE49-F238E27FC236}">
                    <a16:creationId xmlns:a16="http://schemas.microsoft.com/office/drawing/2014/main" id="{30A70BE9-764F-E671-B8D0-D80AC7590F4C}"/>
                  </a:ext>
                </a:extLst>
              </p:cNvPr>
              <p:cNvSpPr>
                <a:spLocks/>
              </p:cNvSpPr>
              <p:nvPr userDrawn="1"/>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15" name="Freeform 714">
                <a:extLst>
                  <a:ext uri="{FF2B5EF4-FFF2-40B4-BE49-F238E27FC236}">
                    <a16:creationId xmlns:a16="http://schemas.microsoft.com/office/drawing/2014/main" id="{E2F294BF-A59E-051E-214C-E13D2E6526C2}"/>
                  </a:ext>
                </a:extLst>
              </p:cNvPr>
              <p:cNvSpPr>
                <a:spLocks/>
              </p:cNvSpPr>
              <p:nvPr userDrawn="1"/>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16" name="Freeform 715">
                <a:extLst>
                  <a:ext uri="{FF2B5EF4-FFF2-40B4-BE49-F238E27FC236}">
                    <a16:creationId xmlns:a16="http://schemas.microsoft.com/office/drawing/2014/main" id="{6C5202A7-CDA9-2939-549E-75CE65B23A25}"/>
                  </a:ext>
                </a:extLst>
              </p:cNvPr>
              <p:cNvSpPr>
                <a:spLocks/>
              </p:cNvSpPr>
              <p:nvPr userDrawn="1"/>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17" name="Freeform 716">
                <a:extLst>
                  <a:ext uri="{FF2B5EF4-FFF2-40B4-BE49-F238E27FC236}">
                    <a16:creationId xmlns:a16="http://schemas.microsoft.com/office/drawing/2014/main" id="{E68BDC73-655D-C6AF-8C47-7375AC66349D}"/>
                  </a:ext>
                </a:extLst>
              </p:cNvPr>
              <p:cNvSpPr>
                <a:spLocks/>
              </p:cNvSpPr>
              <p:nvPr userDrawn="1"/>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18" name="Freeform 717">
                <a:extLst>
                  <a:ext uri="{FF2B5EF4-FFF2-40B4-BE49-F238E27FC236}">
                    <a16:creationId xmlns:a16="http://schemas.microsoft.com/office/drawing/2014/main" id="{6F2DC84A-DEF4-8B8B-4094-001AEE77489F}"/>
                  </a:ext>
                </a:extLst>
              </p:cNvPr>
              <p:cNvSpPr>
                <a:spLocks noEditPoints="1"/>
              </p:cNvSpPr>
              <p:nvPr userDrawn="1"/>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19" name="Freeform 718">
                <a:extLst>
                  <a:ext uri="{FF2B5EF4-FFF2-40B4-BE49-F238E27FC236}">
                    <a16:creationId xmlns:a16="http://schemas.microsoft.com/office/drawing/2014/main" id="{2762902C-08A0-0E90-A91A-1E8B90E588AB}"/>
                  </a:ext>
                </a:extLst>
              </p:cNvPr>
              <p:cNvSpPr>
                <a:spLocks noEditPoints="1"/>
              </p:cNvSpPr>
              <p:nvPr userDrawn="1"/>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20" name="Freeform 719">
                <a:extLst>
                  <a:ext uri="{FF2B5EF4-FFF2-40B4-BE49-F238E27FC236}">
                    <a16:creationId xmlns:a16="http://schemas.microsoft.com/office/drawing/2014/main" id="{EB2E00BC-55DB-61D8-E52F-011FF3CAF8F7}"/>
                  </a:ext>
                </a:extLst>
              </p:cNvPr>
              <p:cNvSpPr>
                <a:spLocks noEditPoints="1"/>
              </p:cNvSpPr>
              <p:nvPr userDrawn="1"/>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21" name="Freeform 720">
                <a:extLst>
                  <a:ext uri="{FF2B5EF4-FFF2-40B4-BE49-F238E27FC236}">
                    <a16:creationId xmlns:a16="http://schemas.microsoft.com/office/drawing/2014/main" id="{52D297F5-2B52-FD80-A555-5B29B267F707}"/>
                  </a:ext>
                </a:extLst>
              </p:cNvPr>
              <p:cNvSpPr>
                <a:spLocks noEditPoints="1"/>
              </p:cNvSpPr>
              <p:nvPr userDrawn="1"/>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22" name="Freeform 721">
                <a:extLst>
                  <a:ext uri="{FF2B5EF4-FFF2-40B4-BE49-F238E27FC236}">
                    <a16:creationId xmlns:a16="http://schemas.microsoft.com/office/drawing/2014/main" id="{EAF6A91B-A7F1-1872-42E7-23D8997133B3}"/>
                  </a:ext>
                </a:extLst>
              </p:cNvPr>
              <p:cNvSpPr>
                <a:spLocks noEditPoints="1"/>
              </p:cNvSpPr>
              <p:nvPr userDrawn="1"/>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23" name="Freeform 722">
                <a:extLst>
                  <a:ext uri="{FF2B5EF4-FFF2-40B4-BE49-F238E27FC236}">
                    <a16:creationId xmlns:a16="http://schemas.microsoft.com/office/drawing/2014/main" id="{87C32EBE-7B69-F9CF-3ABB-3385D76A6F36}"/>
                  </a:ext>
                </a:extLst>
              </p:cNvPr>
              <p:cNvSpPr>
                <a:spLocks noEditPoints="1"/>
              </p:cNvSpPr>
              <p:nvPr userDrawn="1"/>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24" name="Freeform 723">
                <a:extLst>
                  <a:ext uri="{FF2B5EF4-FFF2-40B4-BE49-F238E27FC236}">
                    <a16:creationId xmlns:a16="http://schemas.microsoft.com/office/drawing/2014/main" id="{B25BFD33-9D19-9B10-7F5C-18FFE1F442E9}"/>
                  </a:ext>
                </a:extLst>
              </p:cNvPr>
              <p:cNvSpPr>
                <a:spLocks/>
              </p:cNvSpPr>
              <p:nvPr userDrawn="1"/>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25" name="Freeform 724">
                <a:extLst>
                  <a:ext uri="{FF2B5EF4-FFF2-40B4-BE49-F238E27FC236}">
                    <a16:creationId xmlns:a16="http://schemas.microsoft.com/office/drawing/2014/main" id="{3921B953-056F-69D1-4B88-7D1710D94CA1}"/>
                  </a:ext>
                </a:extLst>
              </p:cNvPr>
              <p:cNvSpPr>
                <a:spLocks/>
              </p:cNvSpPr>
              <p:nvPr userDrawn="1"/>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26" name="Freeform 725">
                <a:extLst>
                  <a:ext uri="{FF2B5EF4-FFF2-40B4-BE49-F238E27FC236}">
                    <a16:creationId xmlns:a16="http://schemas.microsoft.com/office/drawing/2014/main" id="{4F373815-EBF0-8CBD-7C01-1F2DB4B7449E}"/>
                  </a:ext>
                </a:extLst>
              </p:cNvPr>
              <p:cNvSpPr>
                <a:spLocks noEditPoints="1"/>
              </p:cNvSpPr>
              <p:nvPr userDrawn="1"/>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27" name="Freeform 726">
                <a:extLst>
                  <a:ext uri="{FF2B5EF4-FFF2-40B4-BE49-F238E27FC236}">
                    <a16:creationId xmlns:a16="http://schemas.microsoft.com/office/drawing/2014/main" id="{D4EC033E-3815-0D6B-8900-ECB8AD4C48A9}"/>
                  </a:ext>
                </a:extLst>
              </p:cNvPr>
              <p:cNvSpPr>
                <a:spLocks noEditPoints="1"/>
              </p:cNvSpPr>
              <p:nvPr userDrawn="1"/>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728" name="Freeform 727">
                <a:extLst>
                  <a:ext uri="{FF2B5EF4-FFF2-40B4-BE49-F238E27FC236}">
                    <a16:creationId xmlns:a16="http://schemas.microsoft.com/office/drawing/2014/main" id="{832BA529-2795-AC4D-0A1F-03E3D6F1C485}"/>
                  </a:ext>
                </a:extLst>
              </p:cNvPr>
              <p:cNvSpPr>
                <a:spLocks noEditPoints="1"/>
              </p:cNvSpPr>
              <p:nvPr userDrawn="1"/>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grpSp>
        <p:sp>
          <p:nvSpPr>
            <p:cNvPr id="373" name="Freeform 372">
              <a:extLst>
                <a:ext uri="{FF2B5EF4-FFF2-40B4-BE49-F238E27FC236}">
                  <a16:creationId xmlns:a16="http://schemas.microsoft.com/office/drawing/2014/main" id="{9B309159-84D2-6176-5E45-F8018BDBD3B7}"/>
                </a:ext>
              </a:extLst>
            </p:cNvPr>
            <p:cNvSpPr>
              <a:spLocks noEditPoints="1"/>
            </p:cNvSpPr>
            <p:nvPr userDrawn="1"/>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74" name="Freeform 373">
              <a:extLst>
                <a:ext uri="{FF2B5EF4-FFF2-40B4-BE49-F238E27FC236}">
                  <a16:creationId xmlns:a16="http://schemas.microsoft.com/office/drawing/2014/main" id="{357BF0F7-337B-16CA-E2AE-4B39A1C3C86F}"/>
                </a:ext>
              </a:extLst>
            </p:cNvPr>
            <p:cNvSpPr>
              <a:spLocks noEditPoints="1"/>
            </p:cNvSpPr>
            <p:nvPr userDrawn="1"/>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75" name="Freeform 374">
              <a:extLst>
                <a:ext uri="{FF2B5EF4-FFF2-40B4-BE49-F238E27FC236}">
                  <a16:creationId xmlns:a16="http://schemas.microsoft.com/office/drawing/2014/main" id="{CBF08EFB-D319-657B-F7C8-0848D9DEC47F}"/>
                </a:ext>
              </a:extLst>
            </p:cNvPr>
            <p:cNvSpPr>
              <a:spLocks noEditPoints="1"/>
            </p:cNvSpPr>
            <p:nvPr userDrawn="1"/>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76" name="Freeform 375">
              <a:extLst>
                <a:ext uri="{FF2B5EF4-FFF2-40B4-BE49-F238E27FC236}">
                  <a16:creationId xmlns:a16="http://schemas.microsoft.com/office/drawing/2014/main" id="{83D58628-FDEF-55E9-1529-7D1284A27956}"/>
                </a:ext>
              </a:extLst>
            </p:cNvPr>
            <p:cNvSpPr>
              <a:spLocks noEditPoints="1"/>
            </p:cNvSpPr>
            <p:nvPr userDrawn="1"/>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77" name="Freeform 376">
              <a:extLst>
                <a:ext uri="{FF2B5EF4-FFF2-40B4-BE49-F238E27FC236}">
                  <a16:creationId xmlns:a16="http://schemas.microsoft.com/office/drawing/2014/main" id="{25D5F82B-FDFB-E924-0D47-4C81F3EC7630}"/>
                </a:ext>
              </a:extLst>
            </p:cNvPr>
            <p:cNvSpPr>
              <a:spLocks noEditPoints="1"/>
            </p:cNvSpPr>
            <p:nvPr userDrawn="1"/>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3175" cap="flat">
              <a:solidFill>
                <a:schemeClr val="bg1">
                  <a:lumMod val="85000"/>
                  <a:lumOff val="1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78" name="Freeform 377">
              <a:extLst>
                <a:ext uri="{FF2B5EF4-FFF2-40B4-BE49-F238E27FC236}">
                  <a16:creationId xmlns:a16="http://schemas.microsoft.com/office/drawing/2014/main" id="{2EC1AEB7-1414-4A35-4796-31F091268F2D}"/>
                </a:ext>
              </a:extLst>
            </p:cNvPr>
            <p:cNvSpPr>
              <a:spLocks/>
            </p:cNvSpPr>
            <p:nvPr userDrawn="1"/>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79" name="Freeform 378">
              <a:extLst>
                <a:ext uri="{FF2B5EF4-FFF2-40B4-BE49-F238E27FC236}">
                  <a16:creationId xmlns:a16="http://schemas.microsoft.com/office/drawing/2014/main" id="{44D9E0BB-9D4D-1B38-BF84-FCD90ED0B060}"/>
                </a:ext>
              </a:extLst>
            </p:cNvPr>
            <p:cNvSpPr>
              <a:spLocks/>
            </p:cNvSpPr>
            <p:nvPr userDrawn="1"/>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80" name="Freeform 379">
              <a:extLst>
                <a:ext uri="{FF2B5EF4-FFF2-40B4-BE49-F238E27FC236}">
                  <a16:creationId xmlns:a16="http://schemas.microsoft.com/office/drawing/2014/main" id="{61D4AC85-BDE0-B8DF-F9FB-3C0300B94EFE}"/>
                </a:ext>
              </a:extLst>
            </p:cNvPr>
            <p:cNvSpPr>
              <a:spLocks/>
            </p:cNvSpPr>
            <p:nvPr userDrawn="1"/>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81" name="Freeform 380">
              <a:extLst>
                <a:ext uri="{FF2B5EF4-FFF2-40B4-BE49-F238E27FC236}">
                  <a16:creationId xmlns:a16="http://schemas.microsoft.com/office/drawing/2014/main" id="{4C768001-AE0E-307D-1C8F-ED1753AB7AE9}"/>
                </a:ext>
              </a:extLst>
            </p:cNvPr>
            <p:cNvSpPr>
              <a:spLocks/>
            </p:cNvSpPr>
            <p:nvPr userDrawn="1"/>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82" name="Freeform 381">
              <a:extLst>
                <a:ext uri="{FF2B5EF4-FFF2-40B4-BE49-F238E27FC236}">
                  <a16:creationId xmlns:a16="http://schemas.microsoft.com/office/drawing/2014/main" id="{A2690ED7-75D4-9439-D359-F725AFC480AE}"/>
                </a:ext>
              </a:extLst>
            </p:cNvPr>
            <p:cNvSpPr>
              <a:spLocks/>
            </p:cNvSpPr>
            <p:nvPr userDrawn="1"/>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83" name="Freeform 382">
              <a:extLst>
                <a:ext uri="{FF2B5EF4-FFF2-40B4-BE49-F238E27FC236}">
                  <a16:creationId xmlns:a16="http://schemas.microsoft.com/office/drawing/2014/main" id="{CD3E987B-36A7-4242-3A14-FC74BAD59421}"/>
                </a:ext>
              </a:extLst>
            </p:cNvPr>
            <p:cNvSpPr>
              <a:spLocks noEditPoints="1"/>
            </p:cNvSpPr>
            <p:nvPr userDrawn="1"/>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84" name="Freeform 383">
              <a:extLst>
                <a:ext uri="{FF2B5EF4-FFF2-40B4-BE49-F238E27FC236}">
                  <a16:creationId xmlns:a16="http://schemas.microsoft.com/office/drawing/2014/main" id="{40FBF59E-6365-F4D5-5D2F-B08FBC3FC132}"/>
                </a:ext>
              </a:extLst>
            </p:cNvPr>
            <p:cNvSpPr>
              <a:spLocks noEditPoints="1"/>
            </p:cNvSpPr>
            <p:nvPr userDrawn="1"/>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85" name="Freeform 384">
              <a:extLst>
                <a:ext uri="{FF2B5EF4-FFF2-40B4-BE49-F238E27FC236}">
                  <a16:creationId xmlns:a16="http://schemas.microsoft.com/office/drawing/2014/main" id="{673E5CB2-F584-0CF5-568C-5EB6DBC5F0A0}"/>
                </a:ext>
              </a:extLst>
            </p:cNvPr>
            <p:cNvSpPr>
              <a:spLocks/>
            </p:cNvSpPr>
            <p:nvPr userDrawn="1"/>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86" name="Freeform 385">
              <a:extLst>
                <a:ext uri="{FF2B5EF4-FFF2-40B4-BE49-F238E27FC236}">
                  <a16:creationId xmlns:a16="http://schemas.microsoft.com/office/drawing/2014/main" id="{DAECCC1D-12C5-34E5-F624-666611666C56}"/>
                </a:ext>
              </a:extLst>
            </p:cNvPr>
            <p:cNvSpPr>
              <a:spLocks/>
            </p:cNvSpPr>
            <p:nvPr userDrawn="1"/>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87" name="Freeform 386">
              <a:extLst>
                <a:ext uri="{FF2B5EF4-FFF2-40B4-BE49-F238E27FC236}">
                  <a16:creationId xmlns:a16="http://schemas.microsoft.com/office/drawing/2014/main" id="{246147FA-D6AA-2462-C95F-E9302F5DDDAA}"/>
                </a:ext>
              </a:extLst>
            </p:cNvPr>
            <p:cNvSpPr>
              <a:spLocks/>
            </p:cNvSpPr>
            <p:nvPr userDrawn="1"/>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88" name="Freeform 387">
              <a:extLst>
                <a:ext uri="{FF2B5EF4-FFF2-40B4-BE49-F238E27FC236}">
                  <a16:creationId xmlns:a16="http://schemas.microsoft.com/office/drawing/2014/main" id="{9D159626-0523-2DDD-B16E-BE9D13780695}"/>
                </a:ext>
              </a:extLst>
            </p:cNvPr>
            <p:cNvSpPr>
              <a:spLocks/>
            </p:cNvSpPr>
            <p:nvPr userDrawn="1"/>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89" name="Freeform 388">
              <a:extLst>
                <a:ext uri="{FF2B5EF4-FFF2-40B4-BE49-F238E27FC236}">
                  <a16:creationId xmlns:a16="http://schemas.microsoft.com/office/drawing/2014/main" id="{90431A84-E4BF-4637-FB4E-213FB46AF65F}"/>
                </a:ext>
              </a:extLst>
            </p:cNvPr>
            <p:cNvSpPr>
              <a:spLocks/>
            </p:cNvSpPr>
            <p:nvPr userDrawn="1"/>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90" name="Freeform 389">
              <a:extLst>
                <a:ext uri="{FF2B5EF4-FFF2-40B4-BE49-F238E27FC236}">
                  <a16:creationId xmlns:a16="http://schemas.microsoft.com/office/drawing/2014/main" id="{53DEFA2E-635C-E0D2-F277-7E8A718692FA}"/>
                </a:ext>
              </a:extLst>
            </p:cNvPr>
            <p:cNvSpPr>
              <a:spLocks/>
            </p:cNvSpPr>
            <p:nvPr userDrawn="1"/>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91" name="Freeform 390">
              <a:extLst>
                <a:ext uri="{FF2B5EF4-FFF2-40B4-BE49-F238E27FC236}">
                  <a16:creationId xmlns:a16="http://schemas.microsoft.com/office/drawing/2014/main" id="{3AE44DB8-B8DA-EC86-D84D-3493E4FC452A}"/>
                </a:ext>
              </a:extLst>
            </p:cNvPr>
            <p:cNvSpPr>
              <a:spLocks/>
            </p:cNvSpPr>
            <p:nvPr userDrawn="1"/>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92" name="Freeform 391">
              <a:extLst>
                <a:ext uri="{FF2B5EF4-FFF2-40B4-BE49-F238E27FC236}">
                  <a16:creationId xmlns:a16="http://schemas.microsoft.com/office/drawing/2014/main" id="{DA869F30-2FB4-40D2-FCC8-05D0CD7B1FA3}"/>
                </a:ext>
              </a:extLst>
            </p:cNvPr>
            <p:cNvSpPr>
              <a:spLocks/>
            </p:cNvSpPr>
            <p:nvPr userDrawn="1"/>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93" name="Freeform 392">
              <a:extLst>
                <a:ext uri="{FF2B5EF4-FFF2-40B4-BE49-F238E27FC236}">
                  <a16:creationId xmlns:a16="http://schemas.microsoft.com/office/drawing/2014/main" id="{31D764F2-EBA1-4EED-5C88-C43FE01C7EE1}"/>
                </a:ext>
              </a:extLst>
            </p:cNvPr>
            <p:cNvSpPr>
              <a:spLocks/>
            </p:cNvSpPr>
            <p:nvPr userDrawn="1"/>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94" name="Freeform 393">
              <a:extLst>
                <a:ext uri="{FF2B5EF4-FFF2-40B4-BE49-F238E27FC236}">
                  <a16:creationId xmlns:a16="http://schemas.microsoft.com/office/drawing/2014/main" id="{596D8187-ECB7-88A7-583D-ED86E24BEFF5}"/>
                </a:ext>
              </a:extLst>
            </p:cNvPr>
            <p:cNvSpPr>
              <a:spLocks/>
            </p:cNvSpPr>
            <p:nvPr userDrawn="1"/>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95" name="Freeform 394">
              <a:extLst>
                <a:ext uri="{FF2B5EF4-FFF2-40B4-BE49-F238E27FC236}">
                  <a16:creationId xmlns:a16="http://schemas.microsoft.com/office/drawing/2014/main" id="{934CB6AF-7546-FB83-CC26-B38DF9E7CABE}"/>
                </a:ext>
              </a:extLst>
            </p:cNvPr>
            <p:cNvSpPr>
              <a:spLocks noEditPoints="1"/>
            </p:cNvSpPr>
            <p:nvPr userDrawn="1"/>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96" name="Freeform 395">
              <a:extLst>
                <a:ext uri="{FF2B5EF4-FFF2-40B4-BE49-F238E27FC236}">
                  <a16:creationId xmlns:a16="http://schemas.microsoft.com/office/drawing/2014/main" id="{B3923387-4AF2-E425-3275-DF618DFEABE4}"/>
                </a:ext>
              </a:extLst>
            </p:cNvPr>
            <p:cNvSpPr>
              <a:spLocks noEditPoints="1"/>
            </p:cNvSpPr>
            <p:nvPr userDrawn="1"/>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97" name="Freeform 396">
              <a:extLst>
                <a:ext uri="{FF2B5EF4-FFF2-40B4-BE49-F238E27FC236}">
                  <a16:creationId xmlns:a16="http://schemas.microsoft.com/office/drawing/2014/main" id="{161C64C8-79CB-78F3-42BF-A8918E16481A}"/>
                </a:ext>
              </a:extLst>
            </p:cNvPr>
            <p:cNvSpPr>
              <a:spLocks noEditPoints="1"/>
            </p:cNvSpPr>
            <p:nvPr userDrawn="1"/>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98" name="Freeform 397">
              <a:extLst>
                <a:ext uri="{FF2B5EF4-FFF2-40B4-BE49-F238E27FC236}">
                  <a16:creationId xmlns:a16="http://schemas.microsoft.com/office/drawing/2014/main" id="{3D612367-EBDB-0D44-103C-093A524D06AA}"/>
                </a:ext>
              </a:extLst>
            </p:cNvPr>
            <p:cNvSpPr>
              <a:spLocks noEditPoints="1"/>
            </p:cNvSpPr>
            <p:nvPr userDrawn="1"/>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399" name="Freeform 398">
              <a:extLst>
                <a:ext uri="{FF2B5EF4-FFF2-40B4-BE49-F238E27FC236}">
                  <a16:creationId xmlns:a16="http://schemas.microsoft.com/office/drawing/2014/main" id="{7020CAD1-A805-E6CD-48C9-EA1CA00AA8B1}"/>
                </a:ext>
              </a:extLst>
            </p:cNvPr>
            <p:cNvSpPr>
              <a:spLocks/>
            </p:cNvSpPr>
            <p:nvPr userDrawn="1"/>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00" name="Freeform 399">
              <a:extLst>
                <a:ext uri="{FF2B5EF4-FFF2-40B4-BE49-F238E27FC236}">
                  <a16:creationId xmlns:a16="http://schemas.microsoft.com/office/drawing/2014/main" id="{206E21F4-2BAF-AE3A-F29F-0646F06D85F8}"/>
                </a:ext>
              </a:extLst>
            </p:cNvPr>
            <p:cNvSpPr>
              <a:spLocks/>
            </p:cNvSpPr>
            <p:nvPr userDrawn="1"/>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01" name="Freeform 400">
              <a:extLst>
                <a:ext uri="{FF2B5EF4-FFF2-40B4-BE49-F238E27FC236}">
                  <a16:creationId xmlns:a16="http://schemas.microsoft.com/office/drawing/2014/main" id="{0A39B3DC-9015-0E98-1D08-B37F12564D2C}"/>
                </a:ext>
              </a:extLst>
            </p:cNvPr>
            <p:cNvSpPr>
              <a:spLocks/>
            </p:cNvSpPr>
            <p:nvPr userDrawn="1"/>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02" name="Freeform 401">
              <a:extLst>
                <a:ext uri="{FF2B5EF4-FFF2-40B4-BE49-F238E27FC236}">
                  <a16:creationId xmlns:a16="http://schemas.microsoft.com/office/drawing/2014/main" id="{F5974D6D-77E3-FABA-4CFD-82E5B2001ABA}"/>
                </a:ext>
              </a:extLst>
            </p:cNvPr>
            <p:cNvSpPr>
              <a:spLocks/>
            </p:cNvSpPr>
            <p:nvPr userDrawn="1"/>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03" name="Freeform 402">
              <a:extLst>
                <a:ext uri="{FF2B5EF4-FFF2-40B4-BE49-F238E27FC236}">
                  <a16:creationId xmlns:a16="http://schemas.microsoft.com/office/drawing/2014/main" id="{BA802D0B-4348-8984-A0A3-85CEF0982435}"/>
                </a:ext>
              </a:extLst>
            </p:cNvPr>
            <p:cNvSpPr>
              <a:spLocks/>
            </p:cNvSpPr>
            <p:nvPr userDrawn="1"/>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04" name="Freeform 403">
              <a:extLst>
                <a:ext uri="{FF2B5EF4-FFF2-40B4-BE49-F238E27FC236}">
                  <a16:creationId xmlns:a16="http://schemas.microsoft.com/office/drawing/2014/main" id="{C8D1C4AF-6C7F-755B-0717-4BBEEA5C0295}"/>
                </a:ext>
              </a:extLst>
            </p:cNvPr>
            <p:cNvSpPr>
              <a:spLocks/>
            </p:cNvSpPr>
            <p:nvPr userDrawn="1"/>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05" name="Freeform 404">
              <a:extLst>
                <a:ext uri="{FF2B5EF4-FFF2-40B4-BE49-F238E27FC236}">
                  <a16:creationId xmlns:a16="http://schemas.microsoft.com/office/drawing/2014/main" id="{4DD122C6-19A3-F468-D56A-A314C08AC00A}"/>
                </a:ext>
              </a:extLst>
            </p:cNvPr>
            <p:cNvSpPr>
              <a:spLocks/>
            </p:cNvSpPr>
            <p:nvPr userDrawn="1"/>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06" name="Freeform 405">
              <a:extLst>
                <a:ext uri="{FF2B5EF4-FFF2-40B4-BE49-F238E27FC236}">
                  <a16:creationId xmlns:a16="http://schemas.microsoft.com/office/drawing/2014/main" id="{AEF3FDE4-2228-2EC5-809C-A541FDBD5DB4}"/>
                </a:ext>
              </a:extLst>
            </p:cNvPr>
            <p:cNvSpPr>
              <a:spLocks/>
            </p:cNvSpPr>
            <p:nvPr userDrawn="1"/>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07" name="Freeform 406">
              <a:extLst>
                <a:ext uri="{FF2B5EF4-FFF2-40B4-BE49-F238E27FC236}">
                  <a16:creationId xmlns:a16="http://schemas.microsoft.com/office/drawing/2014/main" id="{AFBB65C6-3F80-DBF8-5F17-37622FEF9D58}"/>
                </a:ext>
              </a:extLst>
            </p:cNvPr>
            <p:cNvSpPr>
              <a:spLocks/>
            </p:cNvSpPr>
            <p:nvPr userDrawn="1"/>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08" name="Freeform 407">
              <a:extLst>
                <a:ext uri="{FF2B5EF4-FFF2-40B4-BE49-F238E27FC236}">
                  <a16:creationId xmlns:a16="http://schemas.microsoft.com/office/drawing/2014/main" id="{5CCADBA9-4C85-17EA-4F2C-35D6661961C5}"/>
                </a:ext>
              </a:extLst>
            </p:cNvPr>
            <p:cNvSpPr>
              <a:spLocks/>
            </p:cNvSpPr>
            <p:nvPr userDrawn="1"/>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09" name="Freeform 408">
              <a:extLst>
                <a:ext uri="{FF2B5EF4-FFF2-40B4-BE49-F238E27FC236}">
                  <a16:creationId xmlns:a16="http://schemas.microsoft.com/office/drawing/2014/main" id="{9662B4B6-E235-03DE-0622-7DDEC467569A}"/>
                </a:ext>
              </a:extLst>
            </p:cNvPr>
            <p:cNvSpPr>
              <a:spLocks/>
            </p:cNvSpPr>
            <p:nvPr userDrawn="1"/>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10" name="Freeform 409">
              <a:extLst>
                <a:ext uri="{FF2B5EF4-FFF2-40B4-BE49-F238E27FC236}">
                  <a16:creationId xmlns:a16="http://schemas.microsoft.com/office/drawing/2014/main" id="{2087AC98-D136-7E12-C7E6-DDBF20F6EDFB}"/>
                </a:ext>
              </a:extLst>
            </p:cNvPr>
            <p:cNvSpPr>
              <a:spLocks/>
            </p:cNvSpPr>
            <p:nvPr userDrawn="1"/>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11" name="Freeform 410">
              <a:extLst>
                <a:ext uri="{FF2B5EF4-FFF2-40B4-BE49-F238E27FC236}">
                  <a16:creationId xmlns:a16="http://schemas.microsoft.com/office/drawing/2014/main" id="{5F91C344-7A64-AC16-230E-2CEB7421BE20}"/>
                </a:ext>
              </a:extLst>
            </p:cNvPr>
            <p:cNvSpPr>
              <a:spLocks noEditPoints="1"/>
            </p:cNvSpPr>
            <p:nvPr userDrawn="1"/>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12" name="Freeform 411">
              <a:extLst>
                <a:ext uri="{FF2B5EF4-FFF2-40B4-BE49-F238E27FC236}">
                  <a16:creationId xmlns:a16="http://schemas.microsoft.com/office/drawing/2014/main" id="{E1920A8D-30EB-8EFC-0C22-B6FCAA6CB25A}"/>
                </a:ext>
              </a:extLst>
            </p:cNvPr>
            <p:cNvSpPr>
              <a:spLocks noEditPoints="1"/>
            </p:cNvSpPr>
            <p:nvPr userDrawn="1"/>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13" name="Freeform 412">
              <a:extLst>
                <a:ext uri="{FF2B5EF4-FFF2-40B4-BE49-F238E27FC236}">
                  <a16:creationId xmlns:a16="http://schemas.microsoft.com/office/drawing/2014/main" id="{D366EB03-2FE7-0A50-A1D5-198E9DF242B7}"/>
                </a:ext>
              </a:extLst>
            </p:cNvPr>
            <p:cNvSpPr>
              <a:spLocks noEditPoints="1"/>
            </p:cNvSpPr>
            <p:nvPr userDrawn="1"/>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14" name="Freeform 413">
              <a:extLst>
                <a:ext uri="{FF2B5EF4-FFF2-40B4-BE49-F238E27FC236}">
                  <a16:creationId xmlns:a16="http://schemas.microsoft.com/office/drawing/2014/main" id="{A730DD0B-6AB8-FCF1-5840-37B5BD8BAF3E}"/>
                </a:ext>
              </a:extLst>
            </p:cNvPr>
            <p:cNvSpPr>
              <a:spLocks noEditPoints="1"/>
            </p:cNvSpPr>
            <p:nvPr userDrawn="1"/>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15" name="Freeform 414">
              <a:extLst>
                <a:ext uri="{FF2B5EF4-FFF2-40B4-BE49-F238E27FC236}">
                  <a16:creationId xmlns:a16="http://schemas.microsoft.com/office/drawing/2014/main" id="{453B1D66-2F99-5CE9-A08B-8295F6CE6F2B}"/>
                </a:ext>
              </a:extLst>
            </p:cNvPr>
            <p:cNvSpPr>
              <a:spLocks noEditPoints="1"/>
            </p:cNvSpPr>
            <p:nvPr userDrawn="1"/>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16" name="Freeform 415">
              <a:extLst>
                <a:ext uri="{FF2B5EF4-FFF2-40B4-BE49-F238E27FC236}">
                  <a16:creationId xmlns:a16="http://schemas.microsoft.com/office/drawing/2014/main" id="{0031D9F0-E761-7099-BA2D-1D2FB33E9016}"/>
                </a:ext>
              </a:extLst>
            </p:cNvPr>
            <p:cNvSpPr>
              <a:spLocks noEditPoints="1"/>
            </p:cNvSpPr>
            <p:nvPr userDrawn="1"/>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17" name="Freeform 416">
              <a:extLst>
                <a:ext uri="{FF2B5EF4-FFF2-40B4-BE49-F238E27FC236}">
                  <a16:creationId xmlns:a16="http://schemas.microsoft.com/office/drawing/2014/main" id="{885249C1-E93D-B4F0-CC14-96189C0D8AF5}"/>
                </a:ext>
              </a:extLst>
            </p:cNvPr>
            <p:cNvSpPr>
              <a:spLocks noEditPoints="1"/>
            </p:cNvSpPr>
            <p:nvPr userDrawn="1"/>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18" name="Freeform 417">
              <a:extLst>
                <a:ext uri="{FF2B5EF4-FFF2-40B4-BE49-F238E27FC236}">
                  <a16:creationId xmlns:a16="http://schemas.microsoft.com/office/drawing/2014/main" id="{CCA830A1-655F-5FF3-4DDC-514B8B261701}"/>
                </a:ext>
              </a:extLst>
            </p:cNvPr>
            <p:cNvSpPr>
              <a:spLocks noEditPoints="1"/>
            </p:cNvSpPr>
            <p:nvPr userDrawn="1"/>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19" name="Freeform 418">
              <a:extLst>
                <a:ext uri="{FF2B5EF4-FFF2-40B4-BE49-F238E27FC236}">
                  <a16:creationId xmlns:a16="http://schemas.microsoft.com/office/drawing/2014/main" id="{8A408ADA-DC63-F797-3703-FD30780FA838}"/>
                </a:ext>
              </a:extLst>
            </p:cNvPr>
            <p:cNvSpPr>
              <a:spLocks/>
            </p:cNvSpPr>
            <p:nvPr userDrawn="1"/>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20" name="Freeform 419">
              <a:extLst>
                <a:ext uri="{FF2B5EF4-FFF2-40B4-BE49-F238E27FC236}">
                  <a16:creationId xmlns:a16="http://schemas.microsoft.com/office/drawing/2014/main" id="{FC219F72-2FC2-455D-5E7A-A80F1811AA1D}"/>
                </a:ext>
              </a:extLst>
            </p:cNvPr>
            <p:cNvSpPr>
              <a:spLocks/>
            </p:cNvSpPr>
            <p:nvPr userDrawn="1"/>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21" name="Freeform 420">
              <a:extLst>
                <a:ext uri="{FF2B5EF4-FFF2-40B4-BE49-F238E27FC236}">
                  <a16:creationId xmlns:a16="http://schemas.microsoft.com/office/drawing/2014/main" id="{3A600B8E-F89B-2D23-FF88-9A11B2C2B577}"/>
                </a:ext>
              </a:extLst>
            </p:cNvPr>
            <p:cNvSpPr>
              <a:spLocks/>
            </p:cNvSpPr>
            <p:nvPr userDrawn="1"/>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22" name="Freeform 421">
              <a:extLst>
                <a:ext uri="{FF2B5EF4-FFF2-40B4-BE49-F238E27FC236}">
                  <a16:creationId xmlns:a16="http://schemas.microsoft.com/office/drawing/2014/main" id="{8D07C2B8-29A6-C316-E90A-B9F4420672CE}"/>
                </a:ext>
              </a:extLst>
            </p:cNvPr>
            <p:cNvSpPr>
              <a:spLocks noEditPoints="1"/>
            </p:cNvSpPr>
            <p:nvPr userDrawn="1"/>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23" name="Freeform 422">
              <a:extLst>
                <a:ext uri="{FF2B5EF4-FFF2-40B4-BE49-F238E27FC236}">
                  <a16:creationId xmlns:a16="http://schemas.microsoft.com/office/drawing/2014/main" id="{D30DCD08-7324-113C-71FF-6B7A05549C32}"/>
                </a:ext>
              </a:extLst>
            </p:cNvPr>
            <p:cNvSpPr>
              <a:spLocks noEditPoints="1"/>
            </p:cNvSpPr>
            <p:nvPr userDrawn="1"/>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24" name="Freeform 423">
              <a:extLst>
                <a:ext uri="{FF2B5EF4-FFF2-40B4-BE49-F238E27FC236}">
                  <a16:creationId xmlns:a16="http://schemas.microsoft.com/office/drawing/2014/main" id="{42E321B5-B6E8-A3D3-D184-22A8B22202F4}"/>
                </a:ext>
              </a:extLst>
            </p:cNvPr>
            <p:cNvSpPr>
              <a:spLocks/>
            </p:cNvSpPr>
            <p:nvPr userDrawn="1"/>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25" name="Freeform 424">
              <a:extLst>
                <a:ext uri="{FF2B5EF4-FFF2-40B4-BE49-F238E27FC236}">
                  <a16:creationId xmlns:a16="http://schemas.microsoft.com/office/drawing/2014/main" id="{DA9798F2-EA70-3685-4429-33EF3FDF2FBD}"/>
                </a:ext>
              </a:extLst>
            </p:cNvPr>
            <p:cNvSpPr>
              <a:spLocks/>
            </p:cNvSpPr>
            <p:nvPr userDrawn="1"/>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26" name="Freeform 425">
              <a:extLst>
                <a:ext uri="{FF2B5EF4-FFF2-40B4-BE49-F238E27FC236}">
                  <a16:creationId xmlns:a16="http://schemas.microsoft.com/office/drawing/2014/main" id="{F2DB5CE9-93C9-EF2B-ECE3-AB8A91702DF5}"/>
                </a:ext>
              </a:extLst>
            </p:cNvPr>
            <p:cNvSpPr>
              <a:spLocks noEditPoints="1"/>
            </p:cNvSpPr>
            <p:nvPr userDrawn="1"/>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27" name="Freeform 426">
              <a:extLst>
                <a:ext uri="{FF2B5EF4-FFF2-40B4-BE49-F238E27FC236}">
                  <a16:creationId xmlns:a16="http://schemas.microsoft.com/office/drawing/2014/main" id="{3C32BD40-43AC-6C62-D581-5C905258A2A8}"/>
                </a:ext>
              </a:extLst>
            </p:cNvPr>
            <p:cNvSpPr>
              <a:spLocks noEditPoints="1"/>
            </p:cNvSpPr>
            <p:nvPr userDrawn="1"/>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28" name="Freeform 427">
              <a:extLst>
                <a:ext uri="{FF2B5EF4-FFF2-40B4-BE49-F238E27FC236}">
                  <a16:creationId xmlns:a16="http://schemas.microsoft.com/office/drawing/2014/main" id="{D822B68F-1416-EE36-C499-4711FA11F90C}"/>
                </a:ext>
              </a:extLst>
            </p:cNvPr>
            <p:cNvSpPr>
              <a:spLocks/>
            </p:cNvSpPr>
            <p:nvPr userDrawn="1"/>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29" name="Freeform 428">
              <a:extLst>
                <a:ext uri="{FF2B5EF4-FFF2-40B4-BE49-F238E27FC236}">
                  <a16:creationId xmlns:a16="http://schemas.microsoft.com/office/drawing/2014/main" id="{3BC1870D-C29E-6650-ECAD-CB71932CF210}"/>
                </a:ext>
              </a:extLst>
            </p:cNvPr>
            <p:cNvSpPr>
              <a:spLocks/>
            </p:cNvSpPr>
            <p:nvPr userDrawn="1"/>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30" name="Freeform 429">
              <a:extLst>
                <a:ext uri="{FF2B5EF4-FFF2-40B4-BE49-F238E27FC236}">
                  <a16:creationId xmlns:a16="http://schemas.microsoft.com/office/drawing/2014/main" id="{5727A4F5-EC26-B844-08DA-DB9948CFD5D7}"/>
                </a:ext>
              </a:extLst>
            </p:cNvPr>
            <p:cNvSpPr>
              <a:spLocks noEditPoints="1"/>
            </p:cNvSpPr>
            <p:nvPr userDrawn="1"/>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31" name="Freeform 430">
              <a:extLst>
                <a:ext uri="{FF2B5EF4-FFF2-40B4-BE49-F238E27FC236}">
                  <a16:creationId xmlns:a16="http://schemas.microsoft.com/office/drawing/2014/main" id="{7C9EB971-5427-38A9-A9A6-741064AD5E96}"/>
                </a:ext>
              </a:extLst>
            </p:cNvPr>
            <p:cNvSpPr>
              <a:spLocks noEditPoints="1"/>
            </p:cNvSpPr>
            <p:nvPr userDrawn="1"/>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32" name="Freeform 431">
              <a:extLst>
                <a:ext uri="{FF2B5EF4-FFF2-40B4-BE49-F238E27FC236}">
                  <a16:creationId xmlns:a16="http://schemas.microsoft.com/office/drawing/2014/main" id="{9919AF3F-0377-14D9-E9A4-FCDEF9E529C6}"/>
                </a:ext>
              </a:extLst>
            </p:cNvPr>
            <p:cNvSpPr>
              <a:spLocks noEditPoints="1"/>
            </p:cNvSpPr>
            <p:nvPr userDrawn="1"/>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33" name="Freeform 432">
              <a:extLst>
                <a:ext uri="{FF2B5EF4-FFF2-40B4-BE49-F238E27FC236}">
                  <a16:creationId xmlns:a16="http://schemas.microsoft.com/office/drawing/2014/main" id="{1CF86A18-2855-9EF1-4360-3740AE2EF10C}"/>
                </a:ext>
              </a:extLst>
            </p:cNvPr>
            <p:cNvSpPr>
              <a:spLocks noEditPoints="1"/>
            </p:cNvSpPr>
            <p:nvPr userDrawn="1"/>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34" name="Freeform 433">
              <a:extLst>
                <a:ext uri="{FF2B5EF4-FFF2-40B4-BE49-F238E27FC236}">
                  <a16:creationId xmlns:a16="http://schemas.microsoft.com/office/drawing/2014/main" id="{2B036622-70B6-7BAB-D8FB-B2FD53A5BBD1}"/>
                </a:ext>
              </a:extLst>
            </p:cNvPr>
            <p:cNvSpPr>
              <a:spLocks/>
            </p:cNvSpPr>
            <p:nvPr userDrawn="1"/>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35" name="Freeform 434">
              <a:extLst>
                <a:ext uri="{FF2B5EF4-FFF2-40B4-BE49-F238E27FC236}">
                  <a16:creationId xmlns:a16="http://schemas.microsoft.com/office/drawing/2014/main" id="{BAEE2F74-87F6-39B7-6DAE-AE7613443A4F}"/>
                </a:ext>
              </a:extLst>
            </p:cNvPr>
            <p:cNvSpPr>
              <a:spLocks/>
            </p:cNvSpPr>
            <p:nvPr userDrawn="1"/>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36" name="Freeform 435">
              <a:extLst>
                <a:ext uri="{FF2B5EF4-FFF2-40B4-BE49-F238E27FC236}">
                  <a16:creationId xmlns:a16="http://schemas.microsoft.com/office/drawing/2014/main" id="{99E8651D-E711-098C-90AB-144DEA75B5E8}"/>
                </a:ext>
              </a:extLst>
            </p:cNvPr>
            <p:cNvSpPr>
              <a:spLocks/>
            </p:cNvSpPr>
            <p:nvPr userDrawn="1"/>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37" name="Freeform 436">
              <a:extLst>
                <a:ext uri="{FF2B5EF4-FFF2-40B4-BE49-F238E27FC236}">
                  <a16:creationId xmlns:a16="http://schemas.microsoft.com/office/drawing/2014/main" id="{4A2703A7-ED43-4F87-564C-84A2C54E063A}"/>
                </a:ext>
              </a:extLst>
            </p:cNvPr>
            <p:cNvSpPr>
              <a:spLocks noEditPoints="1"/>
            </p:cNvSpPr>
            <p:nvPr userDrawn="1"/>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38" name="Freeform 437">
              <a:extLst>
                <a:ext uri="{FF2B5EF4-FFF2-40B4-BE49-F238E27FC236}">
                  <a16:creationId xmlns:a16="http://schemas.microsoft.com/office/drawing/2014/main" id="{E4B1DE4B-FF28-0EB7-3229-D057E587BD36}"/>
                </a:ext>
              </a:extLst>
            </p:cNvPr>
            <p:cNvSpPr>
              <a:spLocks noEditPoints="1"/>
            </p:cNvSpPr>
            <p:nvPr userDrawn="1"/>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39" name="Freeform 438">
              <a:extLst>
                <a:ext uri="{FF2B5EF4-FFF2-40B4-BE49-F238E27FC236}">
                  <a16:creationId xmlns:a16="http://schemas.microsoft.com/office/drawing/2014/main" id="{244CAA3B-F3A8-0710-58E4-0708C5B832A2}"/>
                </a:ext>
              </a:extLst>
            </p:cNvPr>
            <p:cNvSpPr>
              <a:spLocks/>
            </p:cNvSpPr>
            <p:nvPr userDrawn="1"/>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40" name="Freeform 439">
              <a:extLst>
                <a:ext uri="{FF2B5EF4-FFF2-40B4-BE49-F238E27FC236}">
                  <a16:creationId xmlns:a16="http://schemas.microsoft.com/office/drawing/2014/main" id="{B27D1927-AE92-68E4-D1E7-FA044B4B4216}"/>
                </a:ext>
              </a:extLst>
            </p:cNvPr>
            <p:cNvSpPr>
              <a:spLocks/>
            </p:cNvSpPr>
            <p:nvPr userDrawn="1"/>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41" name="Freeform 440">
              <a:extLst>
                <a:ext uri="{FF2B5EF4-FFF2-40B4-BE49-F238E27FC236}">
                  <a16:creationId xmlns:a16="http://schemas.microsoft.com/office/drawing/2014/main" id="{022293BC-428C-4D70-35ED-C3E6DEA4210C}"/>
                </a:ext>
              </a:extLst>
            </p:cNvPr>
            <p:cNvSpPr>
              <a:spLocks noEditPoints="1"/>
            </p:cNvSpPr>
            <p:nvPr userDrawn="1"/>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42" name="Freeform 441">
              <a:extLst>
                <a:ext uri="{FF2B5EF4-FFF2-40B4-BE49-F238E27FC236}">
                  <a16:creationId xmlns:a16="http://schemas.microsoft.com/office/drawing/2014/main" id="{EAB376E9-0AE6-8B22-F55F-9C2EE3F94DA1}"/>
                </a:ext>
              </a:extLst>
            </p:cNvPr>
            <p:cNvSpPr>
              <a:spLocks noEditPoints="1"/>
            </p:cNvSpPr>
            <p:nvPr userDrawn="1"/>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43" name="Freeform 442">
              <a:extLst>
                <a:ext uri="{FF2B5EF4-FFF2-40B4-BE49-F238E27FC236}">
                  <a16:creationId xmlns:a16="http://schemas.microsoft.com/office/drawing/2014/main" id="{C048E6F8-B064-AC28-49E8-C826251C2919}"/>
                </a:ext>
              </a:extLst>
            </p:cNvPr>
            <p:cNvSpPr>
              <a:spLocks noEditPoints="1"/>
            </p:cNvSpPr>
            <p:nvPr userDrawn="1"/>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44" name="Freeform 443">
              <a:extLst>
                <a:ext uri="{FF2B5EF4-FFF2-40B4-BE49-F238E27FC236}">
                  <a16:creationId xmlns:a16="http://schemas.microsoft.com/office/drawing/2014/main" id="{76754ABB-690F-7D5C-6469-ABE14B74D4B4}"/>
                </a:ext>
              </a:extLst>
            </p:cNvPr>
            <p:cNvSpPr>
              <a:spLocks noEditPoints="1"/>
            </p:cNvSpPr>
            <p:nvPr userDrawn="1"/>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45" name="Freeform 444">
              <a:extLst>
                <a:ext uri="{FF2B5EF4-FFF2-40B4-BE49-F238E27FC236}">
                  <a16:creationId xmlns:a16="http://schemas.microsoft.com/office/drawing/2014/main" id="{59044C23-960A-F565-8D16-17A17889FDCF}"/>
                </a:ext>
              </a:extLst>
            </p:cNvPr>
            <p:cNvSpPr>
              <a:spLocks/>
            </p:cNvSpPr>
            <p:nvPr userDrawn="1"/>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46" name="Freeform 445">
              <a:extLst>
                <a:ext uri="{FF2B5EF4-FFF2-40B4-BE49-F238E27FC236}">
                  <a16:creationId xmlns:a16="http://schemas.microsoft.com/office/drawing/2014/main" id="{123EF267-F2DE-7434-DE1A-A199BFC55EB6}"/>
                </a:ext>
              </a:extLst>
            </p:cNvPr>
            <p:cNvSpPr>
              <a:spLocks/>
            </p:cNvSpPr>
            <p:nvPr userDrawn="1"/>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47" name="Freeform 446">
              <a:extLst>
                <a:ext uri="{FF2B5EF4-FFF2-40B4-BE49-F238E27FC236}">
                  <a16:creationId xmlns:a16="http://schemas.microsoft.com/office/drawing/2014/main" id="{94D16E9B-3FE4-1643-4080-06623A1659F9}"/>
                </a:ext>
              </a:extLst>
            </p:cNvPr>
            <p:cNvSpPr>
              <a:spLocks/>
            </p:cNvSpPr>
            <p:nvPr userDrawn="1"/>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48" name="Freeform 447">
              <a:extLst>
                <a:ext uri="{FF2B5EF4-FFF2-40B4-BE49-F238E27FC236}">
                  <a16:creationId xmlns:a16="http://schemas.microsoft.com/office/drawing/2014/main" id="{497DC7D5-7CB1-5221-3539-F03FA7A47030}"/>
                </a:ext>
              </a:extLst>
            </p:cNvPr>
            <p:cNvSpPr>
              <a:spLocks/>
            </p:cNvSpPr>
            <p:nvPr userDrawn="1"/>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49" name="Freeform 448">
              <a:extLst>
                <a:ext uri="{FF2B5EF4-FFF2-40B4-BE49-F238E27FC236}">
                  <a16:creationId xmlns:a16="http://schemas.microsoft.com/office/drawing/2014/main" id="{7A40DB49-C704-E399-65F3-A04B702627D4}"/>
                </a:ext>
              </a:extLst>
            </p:cNvPr>
            <p:cNvSpPr>
              <a:spLocks/>
            </p:cNvSpPr>
            <p:nvPr userDrawn="1"/>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50" name="Freeform 449">
              <a:extLst>
                <a:ext uri="{FF2B5EF4-FFF2-40B4-BE49-F238E27FC236}">
                  <a16:creationId xmlns:a16="http://schemas.microsoft.com/office/drawing/2014/main" id="{68757BB7-6BEE-58FE-C79B-2A034663360A}"/>
                </a:ext>
              </a:extLst>
            </p:cNvPr>
            <p:cNvSpPr>
              <a:spLocks/>
            </p:cNvSpPr>
            <p:nvPr userDrawn="1"/>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51" name="Freeform 450">
              <a:extLst>
                <a:ext uri="{FF2B5EF4-FFF2-40B4-BE49-F238E27FC236}">
                  <a16:creationId xmlns:a16="http://schemas.microsoft.com/office/drawing/2014/main" id="{BA9D327E-96BA-9F2F-0D66-53C7A81DBC00}"/>
                </a:ext>
              </a:extLst>
            </p:cNvPr>
            <p:cNvSpPr>
              <a:spLocks/>
            </p:cNvSpPr>
            <p:nvPr userDrawn="1"/>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52" name="Freeform 451">
              <a:extLst>
                <a:ext uri="{FF2B5EF4-FFF2-40B4-BE49-F238E27FC236}">
                  <a16:creationId xmlns:a16="http://schemas.microsoft.com/office/drawing/2014/main" id="{D9391FF0-2198-F5A7-CFEC-8564B8109697}"/>
                </a:ext>
              </a:extLst>
            </p:cNvPr>
            <p:cNvSpPr>
              <a:spLocks/>
            </p:cNvSpPr>
            <p:nvPr userDrawn="1"/>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53" name="Freeform 452">
              <a:extLst>
                <a:ext uri="{FF2B5EF4-FFF2-40B4-BE49-F238E27FC236}">
                  <a16:creationId xmlns:a16="http://schemas.microsoft.com/office/drawing/2014/main" id="{D5C01626-7113-38D9-67C4-6581D59EF34F}"/>
                </a:ext>
              </a:extLst>
            </p:cNvPr>
            <p:cNvSpPr>
              <a:spLocks noEditPoints="1"/>
            </p:cNvSpPr>
            <p:nvPr userDrawn="1"/>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54" name="Freeform 453">
              <a:extLst>
                <a:ext uri="{FF2B5EF4-FFF2-40B4-BE49-F238E27FC236}">
                  <a16:creationId xmlns:a16="http://schemas.microsoft.com/office/drawing/2014/main" id="{3328775A-018A-092C-0DD3-8C0B95547963}"/>
                </a:ext>
              </a:extLst>
            </p:cNvPr>
            <p:cNvSpPr>
              <a:spLocks noEditPoints="1"/>
            </p:cNvSpPr>
            <p:nvPr userDrawn="1"/>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55" name="Freeform 454">
              <a:extLst>
                <a:ext uri="{FF2B5EF4-FFF2-40B4-BE49-F238E27FC236}">
                  <a16:creationId xmlns:a16="http://schemas.microsoft.com/office/drawing/2014/main" id="{254E6C1D-CC4B-B7B1-4FF4-7369C118C441}"/>
                </a:ext>
              </a:extLst>
            </p:cNvPr>
            <p:cNvSpPr>
              <a:spLocks noEditPoints="1"/>
            </p:cNvSpPr>
            <p:nvPr userDrawn="1"/>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56" name="Freeform 455">
              <a:extLst>
                <a:ext uri="{FF2B5EF4-FFF2-40B4-BE49-F238E27FC236}">
                  <a16:creationId xmlns:a16="http://schemas.microsoft.com/office/drawing/2014/main" id="{074237AC-C0BE-E236-3CB7-32C7741977EC}"/>
                </a:ext>
              </a:extLst>
            </p:cNvPr>
            <p:cNvSpPr>
              <a:spLocks noEditPoints="1"/>
            </p:cNvSpPr>
            <p:nvPr userDrawn="1"/>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57" name="Freeform 456">
              <a:extLst>
                <a:ext uri="{FF2B5EF4-FFF2-40B4-BE49-F238E27FC236}">
                  <a16:creationId xmlns:a16="http://schemas.microsoft.com/office/drawing/2014/main" id="{2296BD6A-8135-584D-11F1-9FD76772CB03}"/>
                </a:ext>
              </a:extLst>
            </p:cNvPr>
            <p:cNvSpPr>
              <a:spLocks noEditPoints="1"/>
            </p:cNvSpPr>
            <p:nvPr userDrawn="1"/>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58" name="Freeform 457">
              <a:extLst>
                <a:ext uri="{FF2B5EF4-FFF2-40B4-BE49-F238E27FC236}">
                  <a16:creationId xmlns:a16="http://schemas.microsoft.com/office/drawing/2014/main" id="{D691FD52-8425-8128-98CC-38D7F76AAAAB}"/>
                </a:ext>
              </a:extLst>
            </p:cNvPr>
            <p:cNvSpPr>
              <a:spLocks noEditPoints="1"/>
            </p:cNvSpPr>
            <p:nvPr userDrawn="1"/>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59" name="Freeform 458">
              <a:extLst>
                <a:ext uri="{FF2B5EF4-FFF2-40B4-BE49-F238E27FC236}">
                  <a16:creationId xmlns:a16="http://schemas.microsoft.com/office/drawing/2014/main" id="{13BBEE7E-3BC1-7D28-CC7A-DBA946286CB2}"/>
                </a:ext>
              </a:extLst>
            </p:cNvPr>
            <p:cNvSpPr>
              <a:spLocks/>
            </p:cNvSpPr>
            <p:nvPr userDrawn="1"/>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60" name="Freeform 459">
              <a:extLst>
                <a:ext uri="{FF2B5EF4-FFF2-40B4-BE49-F238E27FC236}">
                  <a16:creationId xmlns:a16="http://schemas.microsoft.com/office/drawing/2014/main" id="{B8DE0A31-EB1F-F98C-889D-5971822CEAAF}"/>
                </a:ext>
              </a:extLst>
            </p:cNvPr>
            <p:cNvSpPr>
              <a:spLocks/>
            </p:cNvSpPr>
            <p:nvPr userDrawn="1"/>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61" name="Freeform 460">
              <a:extLst>
                <a:ext uri="{FF2B5EF4-FFF2-40B4-BE49-F238E27FC236}">
                  <a16:creationId xmlns:a16="http://schemas.microsoft.com/office/drawing/2014/main" id="{2EB4FC89-6B71-6B58-1C30-BFA2CF385F2F}"/>
                </a:ext>
              </a:extLst>
            </p:cNvPr>
            <p:cNvSpPr>
              <a:spLocks noEditPoints="1"/>
            </p:cNvSpPr>
            <p:nvPr userDrawn="1"/>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62" name="Freeform 461">
              <a:extLst>
                <a:ext uri="{FF2B5EF4-FFF2-40B4-BE49-F238E27FC236}">
                  <a16:creationId xmlns:a16="http://schemas.microsoft.com/office/drawing/2014/main" id="{41105704-09D1-AD46-BFAB-1C0AA509A1AE}"/>
                </a:ext>
              </a:extLst>
            </p:cNvPr>
            <p:cNvSpPr>
              <a:spLocks noEditPoints="1"/>
            </p:cNvSpPr>
            <p:nvPr userDrawn="1"/>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63" name="Freeform 462">
              <a:extLst>
                <a:ext uri="{FF2B5EF4-FFF2-40B4-BE49-F238E27FC236}">
                  <a16:creationId xmlns:a16="http://schemas.microsoft.com/office/drawing/2014/main" id="{1A9269E1-D973-0320-9EAD-E5B4837FB5E1}"/>
                </a:ext>
              </a:extLst>
            </p:cNvPr>
            <p:cNvSpPr>
              <a:spLocks/>
            </p:cNvSpPr>
            <p:nvPr userDrawn="1"/>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64" name="Freeform 463">
              <a:extLst>
                <a:ext uri="{FF2B5EF4-FFF2-40B4-BE49-F238E27FC236}">
                  <a16:creationId xmlns:a16="http://schemas.microsoft.com/office/drawing/2014/main" id="{0F8F56E3-8293-8048-500F-10A4A2856717}"/>
                </a:ext>
              </a:extLst>
            </p:cNvPr>
            <p:cNvSpPr>
              <a:spLocks/>
            </p:cNvSpPr>
            <p:nvPr userDrawn="1"/>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65" name="Freeform 464">
              <a:extLst>
                <a:ext uri="{FF2B5EF4-FFF2-40B4-BE49-F238E27FC236}">
                  <a16:creationId xmlns:a16="http://schemas.microsoft.com/office/drawing/2014/main" id="{7191B04A-B26D-D978-D9FA-715E90FEE3F2}"/>
                </a:ext>
              </a:extLst>
            </p:cNvPr>
            <p:cNvSpPr>
              <a:spLocks/>
            </p:cNvSpPr>
            <p:nvPr userDrawn="1"/>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66" name="Freeform 465">
              <a:extLst>
                <a:ext uri="{FF2B5EF4-FFF2-40B4-BE49-F238E27FC236}">
                  <a16:creationId xmlns:a16="http://schemas.microsoft.com/office/drawing/2014/main" id="{EBBC716A-65D8-256D-A423-D505010D58B3}"/>
                </a:ext>
              </a:extLst>
            </p:cNvPr>
            <p:cNvSpPr>
              <a:spLocks/>
            </p:cNvSpPr>
            <p:nvPr userDrawn="1"/>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67" name="Freeform 466">
              <a:extLst>
                <a:ext uri="{FF2B5EF4-FFF2-40B4-BE49-F238E27FC236}">
                  <a16:creationId xmlns:a16="http://schemas.microsoft.com/office/drawing/2014/main" id="{94543356-0DD8-E70B-534B-875732B215F8}"/>
                </a:ext>
              </a:extLst>
            </p:cNvPr>
            <p:cNvSpPr>
              <a:spLocks/>
            </p:cNvSpPr>
            <p:nvPr userDrawn="1"/>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68" name="Freeform 467">
              <a:extLst>
                <a:ext uri="{FF2B5EF4-FFF2-40B4-BE49-F238E27FC236}">
                  <a16:creationId xmlns:a16="http://schemas.microsoft.com/office/drawing/2014/main" id="{1A32F102-A046-F964-9004-DCB350B39287}"/>
                </a:ext>
              </a:extLst>
            </p:cNvPr>
            <p:cNvSpPr>
              <a:spLocks/>
            </p:cNvSpPr>
            <p:nvPr userDrawn="1"/>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69" name="Freeform 468">
              <a:extLst>
                <a:ext uri="{FF2B5EF4-FFF2-40B4-BE49-F238E27FC236}">
                  <a16:creationId xmlns:a16="http://schemas.microsoft.com/office/drawing/2014/main" id="{2179FEB7-379D-35FA-AB26-F5CC14314CCA}"/>
                </a:ext>
              </a:extLst>
            </p:cNvPr>
            <p:cNvSpPr>
              <a:spLocks/>
            </p:cNvSpPr>
            <p:nvPr userDrawn="1"/>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70" name="Freeform 469">
              <a:extLst>
                <a:ext uri="{FF2B5EF4-FFF2-40B4-BE49-F238E27FC236}">
                  <a16:creationId xmlns:a16="http://schemas.microsoft.com/office/drawing/2014/main" id="{0FF50DCA-F476-AA47-66A1-CD729C018013}"/>
                </a:ext>
              </a:extLst>
            </p:cNvPr>
            <p:cNvSpPr>
              <a:spLocks/>
            </p:cNvSpPr>
            <p:nvPr userDrawn="1"/>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71" name="Freeform 470">
              <a:extLst>
                <a:ext uri="{FF2B5EF4-FFF2-40B4-BE49-F238E27FC236}">
                  <a16:creationId xmlns:a16="http://schemas.microsoft.com/office/drawing/2014/main" id="{565C6386-BB3E-CE6D-CD29-0B96D43339FC}"/>
                </a:ext>
              </a:extLst>
            </p:cNvPr>
            <p:cNvSpPr>
              <a:spLocks/>
            </p:cNvSpPr>
            <p:nvPr userDrawn="1"/>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72" name="Freeform 471">
              <a:extLst>
                <a:ext uri="{FF2B5EF4-FFF2-40B4-BE49-F238E27FC236}">
                  <a16:creationId xmlns:a16="http://schemas.microsoft.com/office/drawing/2014/main" id="{1A8CEE89-4F83-9412-1F36-93A52BE72EF8}"/>
                </a:ext>
              </a:extLst>
            </p:cNvPr>
            <p:cNvSpPr>
              <a:spLocks/>
            </p:cNvSpPr>
            <p:nvPr userDrawn="1"/>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73" name="Freeform 472">
              <a:extLst>
                <a:ext uri="{FF2B5EF4-FFF2-40B4-BE49-F238E27FC236}">
                  <a16:creationId xmlns:a16="http://schemas.microsoft.com/office/drawing/2014/main" id="{B424614A-24D8-9C29-4CEB-2B5F549AD321}"/>
                </a:ext>
              </a:extLst>
            </p:cNvPr>
            <p:cNvSpPr>
              <a:spLocks/>
            </p:cNvSpPr>
            <p:nvPr userDrawn="1"/>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74" name="Freeform 473">
              <a:extLst>
                <a:ext uri="{FF2B5EF4-FFF2-40B4-BE49-F238E27FC236}">
                  <a16:creationId xmlns:a16="http://schemas.microsoft.com/office/drawing/2014/main" id="{7CF8F40B-A206-EFD9-3E24-4FDB77CEFD6C}"/>
                </a:ext>
              </a:extLst>
            </p:cNvPr>
            <p:cNvSpPr>
              <a:spLocks/>
            </p:cNvSpPr>
            <p:nvPr userDrawn="1"/>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75" name="Freeform 474">
              <a:extLst>
                <a:ext uri="{FF2B5EF4-FFF2-40B4-BE49-F238E27FC236}">
                  <a16:creationId xmlns:a16="http://schemas.microsoft.com/office/drawing/2014/main" id="{A8B2A6DD-8592-7ADC-D66E-2FF8659585A6}"/>
                </a:ext>
              </a:extLst>
            </p:cNvPr>
            <p:cNvSpPr>
              <a:spLocks/>
            </p:cNvSpPr>
            <p:nvPr userDrawn="1"/>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76" name="Freeform 475">
              <a:extLst>
                <a:ext uri="{FF2B5EF4-FFF2-40B4-BE49-F238E27FC236}">
                  <a16:creationId xmlns:a16="http://schemas.microsoft.com/office/drawing/2014/main" id="{2753025F-D9F7-B679-AF2F-CE989C6020AF}"/>
                </a:ext>
              </a:extLst>
            </p:cNvPr>
            <p:cNvSpPr>
              <a:spLocks/>
            </p:cNvSpPr>
            <p:nvPr userDrawn="1"/>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77" name="Freeform 476">
              <a:extLst>
                <a:ext uri="{FF2B5EF4-FFF2-40B4-BE49-F238E27FC236}">
                  <a16:creationId xmlns:a16="http://schemas.microsoft.com/office/drawing/2014/main" id="{AE732E21-05F1-7654-200F-30A5DF8194B7}"/>
                </a:ext>
              </a:extLst>
            </p:cNvPr>
            <p:cNvSpPr>
              <a:spLocks noEditPoints="1"/>
            </p:cNvSpPr>
            <p:nvPr userDrawn="1"/>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78" name="Freeform 477">
              <a:extLst>
                <a:ext uri="{FF2B5EF4-FFF2-40B4-BE49-F238E27FC236}">
                  <a16:creationId xmlns:a16="http://schemas.microsoft.com/office/drawing/2014/main" id="{E6B3781D-9744-638C-51D2-4924E7D05CD2}"/>
                </a:ext>
              </a:extLst>
            </p:cNvPr>
            <p:cNvSpPr>
              <a:spLocks noEditPoints="1"/>
            </p:cNvSpPr>
            <p:nvPr userDrawn="1"/>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79" name="Freeform 478">
              <a:extLst>
                <a:ext uri="{FF2B5EF4-FFF2-40B4-BE49-F238E27FC236}">
                  <a16:creationId xmlns:a16="http://schemas.microsoft.com/office/drawing/2014/main" id="{068371E4-F085-603B-B42F-DDAB55EAFE13}"/>
                </a:ext>
              </a:extLst>
            </p:cNvPr>
            <p:cNvSpPr>
              <a:spLocks/>
            </p:cNvSpPr>
            <p:nvPr userDrawn="1"/>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80" name="Freeform 479">
              <a:extLst>
                <a:ext uri="{FF2B5EF4-FFF2-40B4-BE49-F238E27FC236}">
                  <a16:creationId xmlns:a16="http://schemas.microsoft.com/office/drawing/2014/main" id="{E368A178-FD95-7B2C-F868-50333695CAF1}"/>
                </a:ext>
              </a:extLst>
            </p:cNvPr>
            <p:cNvSpPr>
              <a:spLocks/>
            </p:cNvSpPr>
            <p:nvPr userDrawn="1"/>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81" name="Freeform 480">
              <a:extLst>
                <a:ext uri="{FF2B5EF4-FFF2-40B4-BE49-F238E27FC236}">
                  <a16:creationId xmlns:a16="http://schemas.microsoft.com/office/drawing/2014/main" id="{F6A0DB5E-AD0C-C4DF-0264-7462CFCC0CF1}"/>
                </a:ext>
              </a:extLst>
            </p:cNvPr>
            <p:cNvSpPr>
              <a:spLocks/>
            </p:cNvSpPr>
            <p:nvPr userDrawn="1"/>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82" name="Freeform 481">
              <a:extLst>
                <a:ext uri="{FF2B5EF4-FFF2-40B4-BE49-F238E27FC236}">
                  <a16:creationId xmlns:a16="http://schemas.microsoft.com/office/drawing/2014/main" id="{9D58D141-5C7B-B768-DDB4-45ACBCF75040}"/>
                </a:ext>
              </a:extLst>
            </p:cNvPr>
            <p:cNvSpPr>
              <a:spLocks/>
            </p:cNvSpPr>
            <p:nvPr userDrawn="1"/>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83" name="Freeform 482">
              <a:extLst>
                <a:ext uri="{FF2B5EF4-FFF2-40B4-BE49-F238E27FC236}">
                  <a16:creationId xmlns:a16="http://schemas.microsoft.com/office/drawing/2014/main" id="{1917DDDD-0A5A-1AD2-BC5E-A1889FDE4DF6}"/>
                </a:ext>
              </a:extLst>
            </p:cNvPr>
            <p:cNvSpPr>
              <a:spLocks noEditPoints="1"/>
            </p:cNvSpPr>
            <p:nvPr userDrawn="1"/>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84" name="Freeform 483">
              <a:extLst>
                <a:ext uri="{FF2B5EF4-FFF2-40B4-BE49-F238E27FC236}">
                  <a16:creationId xmlns:a16="http://schemas.microsoft.com/office/drawing/2014/main" id="{36E2E8E8-E80A-1B61-AB38-9BAF787EA7C4}"/>
                </a:ext>
              </a:extLst>
            </p:cNvPr>
            <p:cNvSpPr>
              <a:spLocks noEditPoints="1"/>
            </p:cNvSpPr>
            <p:nvPr userDrawn="1"/>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85" name="Freeform 484">
              <a:extLst>
                <a:ext uri="{FF2B5EF4-FFF2-40B4-BE49-F238E27FC236}">
                  <a16:creationId xmlns:a16="http://schemas.microsoft.com/office/drawing/2014/main" id="{4EA9AFA6-DCAB-4023-89FB-F1B27EC1C6C8}"/>
                </a:ext>
              </a:extLst>
            </p:cNvPr>
            <p:cNvSpPr>
              <a:spLocks/>
            </p:cNvSpPr>
            <p:nvPr userDrawn="1"/>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86" name="Freeform 485">
              <a:extLst>
                <a:ext uri="{FF2B5EF4-FFF2-40B4-BE49-F238E27FC236}">
                  <a16:creationId xmlns:a16="http://schemas.microsoft.com/office/drawing/2014/main" id="{A7C85751-DA2F-A826-4571-63C6587257CA}"/>
                </a:ext>
              </a:extLst>
            </p:cNvPr>
            <p:cNvSpPr>
              <a:spLocks/>
            </p:cNvSpPr>
            <p:nvPr userDrawn="1"/>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3175" cap="rnd">
              <a:solidFill>
                <a:schemeClr val="bg1">
                  <a:lumMod val="85000"/>
                  <a:lumOff val="1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87" name="Freeform 486">
              <a:extLst>
                <a:ext uri="{FF2B5EF4-FFF2-40B4-BE49-F238E27FC236}">
                  <a16:creationId xmlns:a16="http://schemas.microsoft.com/office/drawing/2014/main" id="{953AEBBF-CBB1-BFC3-288A-4BCE1C256BAC}"/>
                </a:ext>
              </a:extLst>
            </p:cNvPr>
            <p:cNvSpPr>
              <a:spLocks/>
            </p:cNvSpPr>
            <p:nvPr userDrawn="1"/>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88" name="Freeform 487">
              <a:extLst>
                <a:ext uri="{FF2B5EF4-FFF2-40B4-BE49-F238E27FC236}">
                  <a16:creationId xmlns:a16="http://schemas.microsoft.com/office/drawing/2014/main" id="{B4FD30C0-743F-3833-E571-022620E7ABBB}"/>
                </a:ext>
              </a:extLst>
            </p:cNvPr>
            <p:cNvSpPr>
              <a:spLocks/>
            </p:cNvSpPr>
            <p:nvPr userDrawn="1"/>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89" name="Freeform 488">
              <a:extLst>
                <a:ext uri="{FF2B5EF4-FFF2-40B4-BE49-F238E27FC236}">
                  <a16:creationId xmlns:a16="http://schemas.microsoft.com/office/drawing/2014/main" id="{FF42F8B7-E6EF-1095-DB73-5D0DC33A1E5C}"/>
                </a:ext>
              </a:extLst>
            </p:cNvPr>
            <p:cNvSpPr>
              <a:spLocks/>
            </p:cNvSpPr>
            <p:nvPr userDrawn="1"/>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90" name="Freeform 489">
              <a:extLst>
                <a:ext uri="{FF2B5EF4-FFF2-40B4-BE49-F238E27FC236}">
                  <a16:creationId xmlns:a16="http://schemas.microsoft.com/office/drawing/2014/main" id="{92325AEB-0FF6-442F-2750-A8F4A828F20D}"/>
                </a:ext>
              </a:extLst>
            </p:cNvPr>
            <p:cNvSpPr>
              <a:spLocks/>
            </p:cNvSpPr>
            <p:nvPr userDrawn="1"/>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91" name="Freeform 490">
              <a:extLst>
                <a:ext uri="{FF2B5EF4-FFF2-40B4-BE49-F238E27FC236}">
                  <a16:creationId xmlns:a16="http://schemas.microsoft.com/office/drawing/2014/main" id="{B3024305-8D9D-7856-17A7-2D6FACB27859}"/>
                </a:ext>
              </a:extLst>
            </p:cNvPr>
            <p:cNvSpPr>
              <a:spLocks/>
            </p:cNvSpPr>
            <p:nvPr userDrawn="1"/>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92" name="Freeform 491">
              <a:extLst>
                <a:ext uri="{FF2B5EF4-FFF2-40B4-BE49-F238E27FC236}">
                  <a16:creationId xmlns:a16="http://schemas.microsoft.com/office/drawing/2014/main" id="{D7CE5398-DC06-E981-6CA0-501E21F027FC}"/>
                </a:ext>
              </a:extLst>
            </p:cNvPr>
            <p:cNvSpPr>
              <a:spLocks/>
            </p:cNvSpPr>
            <p:nvPr userDrawn="1"/>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93" name="Freeform 492">
              <a:extLst>
                <a:ext uri="{FF2B5EF4-FFF2-40B4-BE49-F238E27FC236}">
                  <a16:creationId xmlns:a16="http://schemas.microsoft.com/office/drawing/2014/main" id="{F0D789BC-CBE0-C42E-7593-2C066C6FC43A}"/>
                </a:ext>
              </a:extLst>
            </p:cNvPr>
            <p:cNvSpPr>
              <a:spLocks/>
            </p:cNvSpPr>
            <p:nvPr userDrawn="1"/>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94" name="Freeform 493">
              <a:extLst>
                <a:ext uri="{FF2B5EF4-FFF2-40B4-BE49-F238E27FC236}">
                  <a16:creationId xmlns:a16="http://schemas.microsoft.com/office/drawing/2014/main" id="{29F07122-2878-F069-92B4-28E5C9618DE3}"/>
                </a:ext>
              </a:extLst>
            </p:cNvPr>
            <p:cNvSpPr>
              <a:spLocks/>
            </p:cNvSpPr>
            <p:nvPr userDrawn="1"/>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95" name="Freeform 494">
              <a:extLst>
                <a:ext uri="{FF2B5EF4-FFF2-40B4-BE49-F238E27FC236}">
                  <a16:creationId xmlns:a16="http://schemas.microsoft.com/office/drawing/2014/main" id="{DFD79EAB-9932-7757-AEFC-7CA7CB56B18C}"/>
                </a:ext>
              </a:extLst>
            </p:cNvPr>
            <p:cNvSpPr>
              <a:spLocks/>
            </p:cNvSpPr>
            <p:nvPr userDrawn="1"/>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96" name="Freeform 495">
              <a:extLst>
                <a:ext uri="{FF2B5EF4-FFF2-40B4-BE49-F238E27FC236}">
                  <a16:creationId xmlns:a16="http://schemas.microsoft.com/office/drawing/2014/main" id="{2BA9E779-30FC-0E60-917E-CBE1928C356A}"/>
                </a:ext>
              </a:extLst>
            </p:cNvPr>
            <p:cNvSpPr>
              <a:spLocks/>
            </p:cNvSpPr>
            <p:nvPr userDrawn="1"/>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97" name="Freeform 496">
              <a:extLst>
                <a:ext uri="{FF2B5EF4-FFF2-40B4-BE49-F238E27FC236}">
                  <a16:creationId xmlns:a16="http://schemas.microsoft.com/office/drawing/2014/main" id="{46B30A3B-CFBA-C868-4D50-CF548FCF61B5}"/>
                </a:ext>
              </a:extLst>
            </p:cNvPr>
            <p:cNvSpPr>
              <a:spLocks/>
            </p:cNvSpPr>
            <p:nvPr userDrawn="1"/>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98" name="Freeform 497">
              <a:extLst>
                <a:ext uri="{FF2B5EF4-FFF2-40B4-BE49-F238E27FC236}">
                  <a16:creationId xmlns:a16="http://schemas.microsoft.com/office/drawing/2014/main" id="{073012BB-1B5C-D5EF-8E22-FFE507FF2704}"/>
                </a:ext>
              </a:extLst>
            </p:cNvPr>
            <p:cNvSpPr>
              <a:spLocks/>
            </p:cNvSpPr>
            <p:nvPr userDrawn="1"/>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499" name="Freeform 498">
              <a:extLst>
                <a:ext uri="{FF2B5EF4-FFF2-40B4-BE49-F238E27FC236}">
                  <a16:creationId xmlns:a16="http://schemas.microsoft.com/office/drawing/2014/main" id="{9CBD7A35-68A0-3328-BA39-DBA3CC4BD2AF}"/>
                </a:ext>
              </a:extLst>
            </p:cNvPr>
            <p:cNvSpPr>
              <a:spLocks noEditPoints="1"/>
            </p:cNvSpPr>
            <p:nvPr userDrawn="1"/>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00" name="Freeform 499">
              <a:extLst>
                <a:ext uri="{FF2B5EF4-FFF2-40B4-BE49-F238E27FC236}">
                  <a16:creationId xmlns:a16="http://schemas.microsoft.com/office/drawing/2014/main" id="{2A3BEC38-CED7-A1E5-2ECB-C663195EBCFB}"/>
                </a:ext>
              </a:extLst>
            </p:cNvPr>
            <p:cNvSpPr>
              <a:spLocks noEditPoints="1"/>
            </p:cNvSpPr>
            <p:nvPr userDrawn="1"/>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01" name="Freeform 500">
              <a:extLst>
                <a:ext uri="{FF2B5EF4-FFF2-40B4-BE49-F238E27FC236}">
                  <a16:creationId xmlns:a16="http://schemas.microsoft.com/office/drawing/2014/main" id="{BADEF12B-547F-EF21-BBAF-D985D33D972E}"/>
                </a:ext>
              </a:extLst>
            </p:cNvPr>
            <p:cNvSpPr>
              <a:spLocks/>
            </p:cNvSpPr>
            <p:nvPr userDrawn="1"/>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02" name="Freeform 501">
              <a:extLst>
                <a:ext uri="{FF2B5EF4-FFF2-40B4-BE49-F238E27FC236}">
                  <a16:creationId xmlns:a16="http://schemas.microsoft.com/office/drawing/2014/main" id="{B7455D27-0666-033D-D19D-27D84BC0622B}"/>
                </a:ext>
              </a:extLst>
            </p:cNvPr>
            <p:cNvSpPr>
              <a:spLocks/>
            </p:cNvSpPr>
            <p:nvPr userDrawn="1"/>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03" name="Freeform 502">
              <a:extLst>
                <a:ext uri="{FF2B5EF4-FFF2-40B4-BE49-F238E27FC236}">
                  <a16:creationId xmlns:a16="http://schemas.microsoft.com/office/drawing/2014/main" id="{58FB713A-99B0-4157-117E-EDC802A0D104}"/>
                </a:ext>
              </a:extLst>
            </p:cNvPr>
            <p:cNvSpPr>
              <a:spLocks noEditPoints="1"/>
            </p:cNvSpPr>
            <p:nvPr userDrawn="1"/>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04" name="Freeform 503">
              <a:extLst>
                <a:ext uri="{FF2B5EF4-FFF2-40B4-BE49-F238E27FC236}">
                  <a16:creationId xmlns:a16="http://schemas.microsoft.com/office/drawing/2014/main" id="{3981B51E-868F-FB3B-B1B0-DB56A9FF9730}"/>
                </a:ext>
              </a:extLst>
            </p:cNvPr>
            <p:cNvSpPr>
              <a:spLocks noEditPoints="1"/>
            </p:cNvSpPr>
            <p:nvPr userDrawn="1"/>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05" name="Freeform 504">
              <a:extLst>
                <a:ext uri="{FF2B5EF4-FFF2-40B4-BE49-F238E27FC236}">
                  <a16:creationId xmlns:a16="http://schemas.microsoft.com/office/drawing/2014/main" id="{3991D9CC-7CCB-6D2F-0708-C3315CFD8EC2}"/>
                </a:ext>
              </a:extLst>
            </p:cNvPr>
            <p:cNvSpPr>
              <a:spLocks noEditPoints="1"/>
            </p:cNvSpPr>
            <p:nvPr userDrawn="1"/>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06" name="Freeform 505">
              <a:extLst>
                <a:ext uri="{FF2B5EF4-FFF2-40B4-BE49-F238E27FC236}">
                  <a16:creationId xmlns:a16="http://schemas.microsoft.com/office/drawing/2014/main" id="{932737D6-B6AB-EB03-5E0C-948500A21DDB}"/>
                </a:ext>
              </a:extLst>
            </p:cNvPr>
            <p:cNvSpPr>
              <a:spLocks noEditPoints="1"/>
            </p:cNvSpPr>
            <p:nvPr userDrawn="1"/>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07" name="Freeform 506">
              <a:extLst>
                <a:ext uri="{FF2B5EF4-FFF2-40B4-BE49-F238E27FC236}">
                  <a16:creationId xmlns:a16="http://schemas.microsoft.com/office/drawing/2014/main" id="{749E2E34-1C62-0B22-5532-8E4ADEF644A2}"/>
                </a:ext>
              </a:extLst>
            </p:cNvPr>
            <p:cNvSpPr>
              <a:spLocks noEditPoints="1"/>
            </p:cNvSpPr>
            <p:nvPr userDrawn="1"/>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08" name="Freeform 507">
              <a:extLst>
                <a:ext uri="{FF2B5EF4-FFF2-40B4-BE49-F238E27FC236}">
                  <a16:creationId xmlns:a16="http://schemas.microsoft.com/office/drawing/2014/main" id="{B459A896-3986-3B4C-CF09-97EC3551639D}"/>
                </a:ext>
              </a:extLst>
            </p:cNvPr>
            <p:cNvSpPr>
              <a:spLocks noEditPoints="1"/>
            </p:cNvSpPr>
            <p:nvPr userDrawn="1"/>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09" name="Freeform 508">
              <a:extLst>
                <a:ext uri="{FF2B5EF4-FFF2-40B4-BE49-F238E27FC236}">
                  <a16:creationId xmlns:a16="http://schemas.microsoft.com/office/drawing/2014/main" id="{B9C641AD-9D51-D5F2-8D50-18942E2D872D}"/>
                </a:ext>
              </a:extLst>
            </p:cNvPr>
            <p:cNvSpPr>
              <a:spLocks noEditPoints="1"/>
            </p:cNvSpPr>
            <p:nvPr userDrawn="1"/>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10" name="Freeform 509">
              <a:extLst>
                <a:ext uri="{FF2B5EF4-FFF2-40B4-BE49-F238E27FC236}">
                  <a16:creationId xmlns:a16="http://schemas.microsoft.com/office/drawing/2014/main" id="{86F05533-C5EC-3259-087D-1018CCC83D5F}"/>
                </a:ext>
              </a:extLst>
            </p:cNvPr>
            <p:cNvSpPr>
              <a:spLocks noEditPoints="1"/>
            </p:cNvSpPr>
            <p:nvPr userDrawn="1"/>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11" name="Freeform 510">
              <a:extLst>
                <a:ext uri="{FF2B5EF4-FFF2-40B4-BE49-F238E27FC236}">
                  <a16:creationId xmlns:a16="http://schemas.microsoft.com/office/drawing/2014/main" id="{D6CE63EF-AB5D-0505-4718-1B7A8995654E}"/>
                </a:ext>
              </a:extLst>
            </p:cNvPr>
            <p:cNvSpPr>
              <a:spLocks/>
            </p:cNvSpPr>
            <p:nvPr userDrawn="1"/>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12" name="Freeform 511">
              <a:extLst>
                <a:ext uri="{FF2B5EF4-FFF2-40B4-BE49-F238E27FC236}">
                  <a16:creationId xmlns:a16="http://schemas.microsoft.com/office/drawing/2014/main" id="{E9534585-C474-21FA-0102-C855C5B24411}"/>
                </a:ext>
              </a:extLst>
            </p:cNvPr>
            <p:cNvSpPr>
              <a:spLocks/>
            </p:cNvSpPr>
            <p:nvPr userDrawn="1"/>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13" name="Freeform 512">
              <a:extLst>
                <a:ext uri="{FF2B5EF4-FFF2-40B4-BE49-F238E27FC236}">
                  <a16:creationId xmlns:a16="http://schemas.microsoft.com/office/drawing/2014/main" id="{66DA5851-E785-7782-3CBA-22413FBDD047}"/>
                </a:ext>
              </a:extLst>
            </p:cNvPr>
            <p:cNvSpPr>
              <a:spLocks/>
            </p:cNvSpPr>
            <p:nvPr userDrawn="1"/>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14" name="Freeform 513">
              <a:extLst>
                <a:ext uri="{FF2B5EF4-FFF2-40B4-BE49-F238E27FC236}">
                  <a16:creationId xmlns:a16="http://schemas.microsoft.com/office/drawing/2014/main" id="{9F6CE9C6-7AA4-4651-C7F4-527EC4C22263}"/>
                </a:ext>
              </a:extLst>
            </p:cNvPr>
            <p:cNvSpPr>
              <a:spLocks/>
            </p:cNvSpPr>
            <p:nvPr userDrawn="1"/>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15" name="Freeform 514">
              <a:extLst>
                <a:ext uri="{FF2B5EF4-FFF2-40B4-BE49-F238E27FC236}">
                  <a16:creationId xmlns:a16="http://schemas.microsoft.com/office/drawing/2014/main" id="{4457D4B7-6064-6EE2-715A-3E1F5F3B8A5F}"/>
                </a:ext>
              </a:extLst>
            </p:cNvPr>
            <p:cNvSpPr>
              <a:spLocks/>
            </p:cNvSpPr>
            <p:nvPr userDrawn="1"/>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16" name="Freeform 515">
              <a:extLst>
                <a:ext uri="{FF2B5EF4-FFF2-40B4-BE49-F238E27FC236}">
                  <a16:creationId xmlns:a16="http://schemas.microsoft.com/office/drawing/2014/main" id="{342AF464-8CDC-D962-708D-73A45D1E9016}"/>
                </a:ext>
              </a:extLst>
            </p:cNvPr>
            <p:cNvSpPr>
              <a:spLocks/>
            </p:cNvSpPr>
            <p:nvPr userDrawn="1"/>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17" name="Freeform 516">
              <a:extLst>
                <a:ext uri="{FF2B5EF4-FFF2-40B4-BE49-F238E27FC236}">
                  <a16:creationId xmlns:a16="http://schemas.microsoft.com/office/drawing/2014/main" id="{7F77D7CA-C2C6-F1B2-7321-B88E9AF1BDDE}"/>
                </a:ext>
              </a:extLst>
            </p:cNvPr>
            <p:cNvSpPr>
              <a:spLocks noEditPoints="1"/>
            </p:cNvSpPr>
            <p:nvPr userDrawn="1"/>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18" name="Freeform 517">
              <a:extLst>
                <a:ext uri="{FF2B5EF4-FFF2-40B4-BE49-F238E27FC236}">
                  <a16:creationId xmlns:a16="http://schemas.microsoft.com/office/drawing/2014/main" id="{8C829B8C-284E-ECF6-6E03-463EE5C1B30F}"/>
                </a:ext>
              </a:extLst>
            </p:cNvPr>
            <p:cNvSpPr>
              <a:spLocks noEditPoints="1"/>
            </p:cNvSpPr>
            <p:nvPr userDrawn="1"/>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19" name="Freeform 518">
              <a:extLst>
                <a:ext uri="{FF2B5EF4-FFF2-40B4-BE49-F238E27FC236}">
                  <a16:creationId xmlns:a16="http://schemas.microsoft.com/office/drawing/2014/main" id="{A37E7833-1965-7AA6-177A-D98F02361A9A}"/>
                </a:ext>
              </a:extLst>
            </p:cNvPr>
            <p:cNvSpPr>
              <a:spLocks/>
            </p:cNvSpPr>
            <p:nvPr userDrawn="1"/>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20" name="Freeform 519">
              <a:extLst>
                <a:ext uri="{FF2B5EF4-FFF2-40B4-BE49-F238E27FC236}">
                  <a16:creationId xmlns:a16="http://schemas.microsoft.com/office/drawing/2014/main" id="{70356AFC-1FE3-B5F9-8377-59BAC9E0790B}"/>
                </a:ext>
              </a:extLst>
            </p:cNvPr>
            <p:cNvSpPr>
              <a:spLocks/>
            </p:cNvSpPr>
            <p:nvPr userDrawn="1"/>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21" name="Freeform 520">
              <a:extLst>
                <a:ext uri="{FF2B5EF4-FFF2-40B4-BE49-F238E27FC236}">
                  <a16:creationId xmlns:a16="http://schemas.microsoft.com/office/drawing/2014/main" id="{812F2288-7572-1A04-1915-DAE5A0ACBAB6}"/>
                </a:ext>
              </a:extLst>
            </p:cNvPr>
            <p:cNvSpPr>
              <a:spLocks/>
            </p:cNvSpPr>
            <p:nvPr userDrawn="1"/>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22" name="Freeform 521">
              <a:extLst>
                <a:ext uri="{FF2B5EF4-FFF2-40B4-BE49-F238E27FC236}">
                  <a16:creationId xmlns:a16="http://schemas.microsoft.com/office/drawing/2014/main" id="{8C7BDAD1-78C5-AC9F-BC0E-1C7FC727662D}"/>
                </a:ext>
              </a:extLst>
            </p:cNvPr>
            <p:cNvSpPr>
              <a:spLocks/>
            </p:cNvSpPr>
            <p:nvPr userDrawn="1"/>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23" name="Freeform 522">
              <a:extLst>
                <a:ext uri="{FF2B5EF4-FFF2-40B4-BE49-F238E27FC236}">
                  <a16:creationId xmlns:a16="http://schemas.microsoft.com/office/drawing/2014/main" id="{DFA85124-B79B-56B8-C095-F2A5468E9F3B}"/>
                </a:ext>
              </a:extLst>
            </p:cNvPr>
            <p:cNvSpPr>
              <a:spLocks/>
            </p:cNvSpPr>
            <p:nvPr userDrawn="1"/>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24" name="Freeform 523">
              <a:extLst>
                <a:ext uri="{FF2B5EF4-FFF2-40B4-BE49-F238E27FC236}">
                  <a16:creationId xmlns:a16="http://schemas.microsoft.com/office/drawing/2014/main" id="{BD1DCA00-7238-406C-9535-C9AD0654BC4C}"/>
                </a:ext>
              </a:extLst>
            </p:cNvPr>
            <p:cNvSpPr>
              <a:spLocks/>
            </p:cNvSpPr>
            <p:nvPr userDrawn="1"/>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25" name="Freeform 524">
              <a:extLst>
                <a:ext uri="{FF2B5EF4-FFF2-40B4-BE49-F238E27FC236}">
                  <a16:creationId xmlns:a16="http://schemas.microsoft.com/office/drawing/2014/main" id="{626539AE-4DFD-6C6D-76B9-856B25AA4412}"/>
                </a:ext>
              </a:extLst>
            </p:cNvPr>
            <p:cNvSpPr>
              <a:spLocks/>
            </p:cNvSpPr>
            <p:nvPr userDrawn="1"/>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26" name="Freeform 525">
              <a:extLst>
                <a:ext uri="{FF2B5EF4-FFF2-40B4-BE49-F238E27FC236}">
                  <a16:creationId xmlns:a16="http://schemas.microsoft.com/office/drawing/2014/main" id="{8AA3A43E-DF1E-88B4-2F04-435A67C8CECD}"/>
                </a:ext>
              </a:extLst>
            </p:cNvPr>
            <p:cNvSpPr>
              <a:spLocks/>
            </p:cNvSpPr>
            <p:nvPr userDrawn="1"/>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27" name="Freeform 526">
              <a:extLst>
                <a:ext uri="{FF2B5EF4-FFF2-40B4-BE49-F238E27FC236}">
                  <a16:creationId xmlns:a16="http://schemas.microsoft.com/office/drawing/2014/main" id="{B3922A2B-4EEC-84BB-E564-CCD5036E1BA3}"/>
                </a:ext>
              </a:extLst>
            </p:cNvPr>
            <p:cNvSpPr>
              <a:spLocks/>
            </p:cNvSpPr>
            <p:nvPr userDrawn="1"/>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3175">
              <a:solidFill>
                <a:schemeClr val="bg1">
                  <a:lumMod val="85000"/>
                  <a:lumOff val="15000"/>
                </a:schemeClr>
              </a:solidFill>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sp>
          <p:nvSpPr>
            <p:cNvPr id="528" name="Freeform 527">
              <a:extLst>
                <a:ext uri="{FF2B5EF4-FFF2-40B4-BE49-F238E27FC236}">
                  <a16:creationId xmlns:a16="http://schemas.microsoft.com/office/drawing/2014/main" id="{E8CCF259-CF94-1A18-8AB7-572A1FDA3D7F}"/>
                </a:ext>
              </a:extLst>
            </p:cNvPr>
            <p:cNvSpPr>
              <a:spLocks/>
            </p:cNvSpPr>
            <p:nvPr userDrawn="1"/>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3175" cap="rnd">
              <a:solidFill>
                <a:schemeClr val="bg1">
                  <a:lumMod val="85000"/>
                  <a:lumOff val="15000"/>
                </a:schemeClr>
              </a:solidFill>
              <a:prstDash val="solid"/>
              <a:round/>
              <a:headEnd/>
              <a:tailEnd/>
            </a:ln>
          </p:spPr>
          <p:txBody>
            <a:bodyPr vert="horz" wrap="square" lIns="91440" tIns="45720" rIns="91440" bIns="45720" numCol="1" rtlCol="0" anchor="t" anchorCtr="0" compatLnSpc="1">
              <a:prstTxWarp prst="textNoShape">
                <a:avLst/>
              </a:prstTxWarp>
            </a:bodyPr>
            <a:lstStyle>
              <a:defPPr>
                <a:defRPr lang="es-ES"/>
              </a:defPPr>
              <a:lvl1pPr marL="0" algn="l" defTabSz="457200" rtl="0" eaLnBrk="1" latinLnBrk="0" hangingPunct="1">
                <a:defRPr lang="es-ES" sz="1800" kern="1200">
                  <a:solidFill>
                    <a:schemeClr val="tx1"/>
                  </a:solidFill>
                  <a:latin typeface="+mn-lt"/>
                  <a:ea typeface="+mn-ea"/>
                  <a:cs typeface="+mn-cs"/>
                </a:defRPr>
              </a:lvl1pPr>
              <a:lvl2pPr marL="457200" algn="l" defTabSz="457200" rtl="0" eaLnBrk="1" latinLnBrk="0" hangingPunct="1">
                <a:defRPr lang="es-ES" sz="1800" kern="1200">
                  <a:solidFill>
                    <a:schemeClr val="tx1"/>
                  </a:solidFill>
                  <a:latin typeface="+mn-lt"/>
                  <a:ea typeface="+mn-ea"/>
                  <a:cs typeface="+mn-cs"/>
                </a:defRPr>
              </a:lvl2pPr>
              <a:lvl3pPr marL="914400" algn="l" defTabSz="457200" rtl="0" eaLnBrk="1" latinLnBrk="0" hangingPunct="1">
                <a:defRPr lang="es-ES" sz="1800" kern="1200">
                  <a:solidFill>
                    <a:schemeClr val="tx1"/>
                  </a:solidFill>
                  <a:latin typeface="+mn-lt"/>
                  <a:ea typeface="+mn-ea"/>
                  <a:cs typeface="+mn-cs"/>
                </a:defRPr>
              </a:lvl3pPr>
              <a:lvl4pPr marL="1371600" algn="l" defTabSz="457200" rtl="0" eaLnBrk="1" latinLnBrk="0" hangingPunct="1">
                <a:defRPr lang="es-ES" sz="1800" kern="1200">
                  <a:solidFill>
                    <a:schemeClr val="tx1"/>
                  </a:solidFill>
                  <a:latin typeface="+mn-lt"/>
                  <a:ea typeface="+mn-ea"/>
                  <a:cs typeface="+mn-cs"/>
                </a:defRPr>
              </a:lvl4pPr>
              <a:lvl5pPr marL="1828800" algn="l" defTabSz="457200" rtl="0" eaLnBrk="1" latinLnBrk="0" hangingPunct="1">
                <a:defRPr lang="es-ES" sz="1800" kern="1200">
                  <a:solidFill>
                    <a:schemeClr val="tx1"/>
                  </a:solidFill>
                  <a:latin typeface="+mn-lt"/>
                  <a:ea typeface="+mn-ea"/>
                  <a:cs typeface="+mn-cs"/>
                </a:defRPr>
              </a:lvl5pPr>
              <a:lvl6pPr marL="2286000" algn="l" defTabSz="457200" rtl="0" eaLnBrk="1" latinLnBrk="0" hangingPunct="1">
                <a:defRPr lang="es-ES" sz="1800" kern="1200">
                  <a:solidFill>
                    <a:schemeClr val="tx1"/>
                  </a:solidFill>
                  <a:latin typeface="+mn-lt"/>
                  <a:ea typeface="+mn-ea"/>
                  <a:cs typeface="+mn-cs"/>
                </a:defRPr>
              </a:lvl6pPr>
              <a:lvl7pPr marL="2743200" algn="l" defTabSz="457200" rtl="0" eaLnBrk="1" latinLnBrk="0" hangingPunct="1">
                <a:defRPr lang="es-ES" sz="1800" kern="1200">
                  <a:solidFill>
                    <a:schemeClr val="tx1"/>
                  </a:solidFill>
                  <a:latin typeface="+mn-lt"/>
                  <a:ea typeface="+mn-ea"/>
                  <a:cs typeface="+mn-cs"/>
                </a:defRPr>
              </a:lvl7pPr>
              <a:lvl8pPr marL="3200400" algn="l" defTabSz="457200" rtl="0" eaLnBrk="1" latinLnBrk="0" hangingPunct="1">
                <a:defRPr lang="es-ES" sz="1800" kern="1200">
                  <a:solidFill>
                    <a:schemeClr val="tx1"/>
                  </a:solidFill>
                  <a:latin typeface="+mn-lt"/>
                  <a:ea typeface="+mn-ea"/>
                  <a:cs typeface="+mn-cs"/>
                </a:defRPr>
              </a:lvl8pPr>
              <a:lvl9pPr marL="3657600" algn="l" defTabSz="457200" rtl="0" eaLnBrk="1" latinLnBrk="0" hangingPunct="1">
                <a:defRPr lang="es-ES" sz="1800" kern="1200">
                  <a:solidFill>
                    <a:schemeClr val="tx1"/>
                  </a:solidFill>
                  <a:latin typeface="+mn-lt"/>
                  <a:ea typeface="+mn-ea"/>
                  <a:cs typeface="+mn-cs"/>
                </a:defRPr>
              </a:lvl9pPr>
            </a:lstStyle>
            <a:p>
              <a:pPr rtl="0"/>
              <a:endParaRPr lang="es-ES" dirty="0"/>
            </a:p>
          </p:txBody>
        </p:sp>
      </p:grpSp>
      <p:sp>
        <p:nvSpPr>
          <p:cNvPr id="370" name="Marcador de título 1">
            <a:extLst>
              <a:ext uri="{FF2B5EF4-FFF2-40B4-BE49-F238E27FC236}">
                <a16:creationId xmlns:a16="http://schemas.microsoft.com/office/drawing/2014/main" id="{63B7C52E-7781-F07C-4035-B51ECCDF1E0B}"/>
              </a:ext>
            </a:extLst>
          </p:cNvPr>
          <p:cNvSpPr>
            <a:spLocks noGrp="1"/>
          </p:cNvSpPr>
          <p:nvPr>
            <p:ph type="title" hasCustomPrompt="1"/>
          </p:nvPr>
        </p:nvSpPr>
        <p:spPr>
          <a:xfrm>
            <a:off x="701382" y="3893004"/>
            <a:ext cx="3114776" cy="1100711"/>
          </a:xfrm>
          <a:prstGeom prst="rect">
            <a:avLst/>
          </a:prstGeom>
        </p:spPr>
        <p:txBody>
          <a:bodyPr vert="horz" lIns="0" tIns="0" rIns="0" bIns="0" rtlCol="0" anchor="t">
            <a:noAutofit/>
          </a:bodyPr>
          <a:lstStyle>
            <a:lvl1pPr>
              <a:defRPr lang="es-ES" sz="3600" spc="100" baseline="0"/>
            </a:lvl1pPr>
          </a:lstStyle>
          <a:p>
            <a:pPr rtl="0"/>
            <a:r>
              <a:rPr lang="es-ES" noProof="0" dirty="0"/>
              <a:t>Agregar título aquí</a:t>
            </a:r>
          </a:p>
        </p:txBody>
      </p:sp>
      <p:cxnSp>
        <p:nvCxnSpPr>
          <p:cNvPr id="15" name="Conector recto 14">
            <a:extLst>
              <a:ext uri="{FF2B5EF4-FFF2-40B4-BE49-F238E27FC236}">
                <a16:creationId xmlns:a16="http://schemas.microsoft.com/office/drawing/2014/main" id="{96524CE8-F12E-5038-6D9E-B62633595007}"/>
              </a:ext>
              <a:ext uri="{C183D7F6-B498-43B3-948B-1728B52AA6E4}">
                <adec:decorative xmlns:adec="http://schemas.microsoft.com/office/drawing/2017/decorative" val="1"/>
              </a:ext>
            </a:extLst>
          </p:cNvPr>
          <p:cNvCxnSpPr>
            <a:cxnSpLocks/>
          </p:cNvCxnSpPr>
          <p:nvPr userDrawn="1"/>
        </p:nvCxnSpPr>
        <p:spPr>
          <a:xfrm>
            <a:off x="701382" y="3699563"/>
            <a:ext cx="73152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729" name="Marcador de pie de página 4">
            <a:extLst>
              <a:ext uri="{FF2B5EF4-FFF2-40B4-BE49-F238E27FC236}">
                <a16:creationId xmlns:a16="http://schemas.microsoft.com/office/drawing/2014/main" id="{3BDF8264-157A-6BDB-D45A-A855635D1329}"/>
              </a:ext>
            </a:extLst>
          </p:cNvPr>
          <p:cNvSpPr>
            <a:spLocks noGrp="1"/>
          </p:cNvSpPr>
          <p:nvPr>
            <p:ph type="ftr" sz="quarter" idx="3"/>
          </p:nvPr>
        </p:nvSpPr>
        <p:spPr>
          <a:xfrm>
            <a:off x="660400" y="295275"/>
            <a:ext cx="4995323" cy="365125"/>
          </a:xfrm>
          <a:prstGeom prst="rect">
            <a:avLst/>
          </a:prstGeom>
        </p:spPr>
        <p:txBody>
          <a:bodyPr vert="horz" lIns="0" tIns="0" rIns="0" bIns="0" rtlCol="0" anchor="b"/>
          <a:lstStyle>
            <a:lvl1pPr algn="l">
              <a:defRPr lang="es-ES" sz="1200" cap="all" spc="100" baseline="0">
                <a:solidFill>
                  <a:schemeClr val="tx1">
                    <a:lumMod val="65000"/>
                  </a:schemeClr>
                </a:solidFill>
                <a:latin typeface="+mn-lt"/>
              </a:defRPr>
            </a:lvl1pPr>
          </a:lstStyle>
          <a:p>
            <a:pPr rtl="0"/>
            <a:endParaRPr lang="es-ES" noProof="0" dirty="0"/>
          </a:p>
        </p:txBody>
      </p:sp>
      <p:sp>
        <p:nvSpPr>
          <p:cNvPr id="18" name="Marcador de texto 8">
            <a:extLst>
              <a:ext uri="{FF2B5EF4-FFF2-40B4-BE49-F238E27FC236}">
                <a16:creationId xmlns:a16="http://schemas.microsoft.com/office/drawing/2014/main" id="{DBA26AA9-1607-40D7-257D-D554737E9601}"/>
              </a:ext>
              <a:ext uri="{C183D7F6-B498-43B3-948B-1728B52AA6E4}">
                <adec:decorative xmlns:adec="http://schemas.microsoft.com/office/drawing/2017/decorative" val="1"/>
              </a:ext>
            </a:extLst>
          </p:cNvPr>
          <p:cNvSpPr>
            <a:spLocks noGrp="1"/>
          </p:cNvSpPr>
          <p:nvPr>
            <p:ph type="body" sz="quarter" idx="16" hasCustomPrompt="1"/>
          </p:nvPr>
        </p:nvSpPr>
        <p:spPr>
          <a:xfrm rot="9964215">
            <a:off x="3317732" y="2227764"/>
            <a:ext cx="292608" cy="292608"/>
          </a:xfrm>
          <a:prstGeom prst="teardrop">
            <a:avLst>
              <a:gd name="adj" fmla="val 148401"/>
            </a:avLst>
          </a:prstGeom>
          <a:solidFill>
            <a:schemeClr val="accent4"/>
          </a:solidFill>
        </p:spPr>
        <p:txBody>
          <a:bodyPr rtlCol="0">
            <a:noAutofit/>
          </a:bodyPr>
          <a:lstStyle>
            <a:lvl1pPr marL="0" indent="0">
              <a:buNone/>
              <a:defRPr lang="es-ES" sz="800">
                <a:noFill/>
              </a:defRPr>
            </a:lvl1pPr>
            <a:lvl2pPr marL="274320" indent="0">
              <a:buNone/>
              <a:defRPr lang="es-ES" sz="800"/>
            </a:lvl2pPr>
            <a:lvl3pPr marL="548640" indent="0">
              <a:buNone/>
              <a:defRPr lang="es-ES" sz="800"/>
            </a:lvl3pPr>
            <a:lvl4pPr marL="822960" indent="0">
              <a:buNone/>
              <a:defRPr lang="es-ES" sz="800"/>
            </a:lvl4pPr>
            <a:lvl5pPr marL="1097280" indent="0">
              <a:buNone/>
              <a:defRPr lang="es-ES" sz="800"/>
            </a:lvl5pPr>
          </a:lstStyle>
          <a:p>
            <a:pPr lvl="0" rtl="0"/>
            <a:r>
              <a:rPr lang="es-ES" noProof="0" dirty="0"/>
              <a:t>#</a:t>
            </a:r>
          </a:p>
        </p:txBody>
      </p:sp>
      <p:sp>
        <p:nvSpPr>
          <p:cNvPr id="19" name="Marcador de texto 8">
            <a:extLst>
              <a:ext uri="{FF2B5EF4-FFF2-40B4-BE49-F238E27FC236}">
                <a16:creationId xmlns:a16="http://schemas.microsoft.com/office/drawing/2014/main" id="{3F075FB6-80A7-1D15-435D-A11A275289DE}"/>
              </a:ext>
              <a:ext uri="{C183D7F6-B498-43B3-948B-1728B52AA6E4}">
                <adec:decorative xmlns:adec="http://schemas.microsoft.com/office/drawing/2017/decorative" val="1"/>
              </a:ext>
            </a:extLst>
          </p:cNvPr>
          <p:cNvSpPr>
            <a:spLocks noGrp="1"/>
          </p:cNvSpPr>
          <p:nvPr>
            <p:ph type="body" sz="quarter" idx="17" hasCustomPrompt="1"/>
          </p:nvPr>
        </p:nvSpPr>
        <p:spPr>
          <a:xfrm rot="9964215">
            <a:off x="4356419" y="2607845"/>
            <a:ext cx="292608" cy="292608"/>
          </a:xfrm>
          <a:prstGeom prst="teardrop">
            <a:avLst>
              <a:gd name="adj" fmla="val 148401"/>
            </a:avLst>
          </a:prstGeom>
          <a:solidFill>
            <a:schemeClr val="accent2"/>
          </a:solidFill>
        </p:spPr>
        <p:txBody>
          <a:bodyPr rtlCol="0">
            <a:noAutofit/>
          </a:bodyPr>
          <a:lstStyle>
            <a:lvl1pPr marL="0" indent="0">
              <a:buNone/>
              <a:defRPr lang="es-ES" sz="800">
                <a:noFill/>
              </a:defRPr>
            </a:lvl1pPr>
            <a:lvl2pPr marL="274320" indent="0">
              <a:buNone/>
              <a:defRPr lang="es-ES" sz="800"/>
            </a:lvl2pPr>
            <a:lvl3pPr marL="548640" indent="0">
              <a:buNone/>
              <a:defRPr lang="es-ES" sz="800"/>
            </a:lvl3pPr>
            <a:lvl4pPr marL="822960" indent="0">
              <a:buNone/>
              <a:defRPr lang="es-ES" sz="800"/>
            </a:lvl4pPr>
            <a:lvl5pPr marL="1097280" indent="0">
              <a:buNone/>
              <a:defRPr lang="es-ES" sz="800"/>
            </a:lvl5pPr>
          </a:lstStyle>
          <a:p>
            <a:pPr lvl="0" rtl="0"/>
            <a:r>
              <a:rPr lang="es-ES" noProof="0" dirty="0"/>
              <a:t>#</a:t>
            </a:r>
          </a:p>
        </p:txBody>
      </p:sp>
      <p:sp>
        <p:nvSpPr>
          <p:cNvPr id="9" name="Marcador de texto 8">
            <a:extLst>
              <a:ext uri="{FF2B5EF4-FFF2-40B4-BE49-F238E27FC236}">
                <a16:creationId xmlns:a16="http://schemas.microsoft.com/office/drawing/2014/main" id="{05E1E411-F02E-B687-FFDF-F4D5AB95F38E}"/>
              </a:ext>
              <a:ext uri="{C183D7F6-B498-43B3-948B-1728B52AA6E4}">
                <adec:decorative xmlns:adec="http://schemas.microsoft.com/office/drawing/2017/decorative" val="1"/>
              </a:ext>
            </a:extLst>
          </p:cNvPr>
          <p:cNvSpPr>
            <a:spLocks noGrp="1"/>
          </p:cNvSpPr>
          <p:nvPr>
            <p:ph type="body" sz="quarter" idx="13" hasCustomPrompt="1"/>
          </p:nvPr>
        </p:nvSpPr>
        <p:spPr>
          <a:xfrm>
            <a:off x="701382" y="5169182"/>
            <a:ext cx="182880" cy="182880"/>
          </a:xfrm>
          <a:prstGeom prst="ellipse">
            <a:avLst/>
          </a:prstGeom>
          <a:solidFill>
            <a:schemeClr val="accent4"/>
          </a:solidFill>
        </p:spPr>
        <p:txBody>
          <a:bodyPr rtlCol="0">
            <a:noAutofit/>
          </a:bodyPr>
          <a:lstStyle>
            <a:lvl1pPr marL="0" indent="0">
              <a:buNone/>
              <a:defRPr lang="es-ES" sz="800">
                <a:noFill/>
              </a:defRPr>
            </a:lvl1pPr>
            <a:lvl2pPr marL="274320" indent="0">
              <a:buNone/>
              <a:defRPr lang="es-ES" sz="800"/>
            </a:lvl2pPr>
            <a:lvl3pPr marL="548640" indent="0">
              <a:buNone/>
              <a:defRPr lang="es-ES" sz="800"/>
            </a:lvl3pPr>
            <a:lvl4pPr marL="822960" indent="0">
              <a:buNone/>
              <a:defRPr lang="es-ES" sz="800"/>
            </a:lvl4pPr>
            <a:lvl5pPr marL="1097280" indent="0">
              <a:buNone/>
              <a:defRPr lang="es-ES" sz="800"/>
            </a:lvl5pPr>
          </a:lstStyle>
          <a:p>
            <a:pPr lvl="0" rtl="0"/>
            <a:r>
              <a:rPr lang="es-ES" noProof="0" dirty="0"/>
              <a:t>#</a:t>
            </a:r>
          </a:p>
        </p:txBody>
      </p:sp>
      <p:sp>
        <p:nvSpPr>
          <p:cNvPr id="3" name="Marcador de texto 2">
            <a:extLst>
              <a:ext uri="{FF2B5EF4-FFF2-40B4-BE49-F238E27FC236}">
                <a16:creationId xmlns:a16="http://schemas.microsoft.com/office/drawing/2014/main" id="{9284AB8A-85A6-594A-567A-8CE9D65BD198}"/>
              </a:ext>
            </a:extLst>
          </p:cNvPr>
          <p:cNvSpPr>
            <a:spLocks noGrp="1"/>
          </p:cNvSpPr>
          <p:nvPr>
            <p:ph type="body" sz="quarter" idx="10"/>
          </p:nvPr>
        </p:nvSpPr>
        <p:spPr>
          <a:xfrm>
            <a:off x="979909" y="5093755"/>
            <a:ext cx="2836249" cy="304980"/>
          </a:xfrm>
        </p:spPr>
        <p:txBody>
          <a:bodyPr rtlCol="0" anchor="ctr">
            <a:noAutofit/>
          </a:bodyPr>
          <a:lstStyle>
            <a:lvl1pPr marL="0" indent="0">
              <a:buNone/>
              <a:defRPr lang="es-ES" sz="1600" cap="all" spc="50" baseline="0"/>
            </a:lvl1pPr>
            <a:lvl2pPr marL="274320" indent="0">
              <a:buNone/>
              <a:defRPr lang="es-ES" sz="1600" cap="all"/>
            </a:lvl2pPr>
            <a:lvl3pPr marL="548640" indent="0">
              <a:buNone/>
              <a:defRPr lang="es-ES" sz="1600" cap="all"/>
            </a:lvl3pPr>
            <a:lvl4pPr marL="822960" indent="0">
              <a:buNone/>
              <a:defRPr lang="es-ES" sz="1600" cap="all"/>
            </a:lvl4pPr>
            <a:lvl5pPr marL="1097280" indent="0">
              <a:buNone/>
              <a:defRPr lang="es-ES" sz="1600" cap="all"/>
            </a:lvl5pPr>
          </a:lstStyle>
          <a:p>
            <a:pPr lvl="0" rtl="0"/>
            <a:r>
              <a:rPr lang="es-ES" noProof="0"/>
              <a:t>Haga clic para modificar los estilos de texto del patrón</a:t>
            </a:r>
          </a:p>
        </p:txBody>
      </p:sp>
      <p:sp>
        <p:nvSpPr>
          <p:cNvPr id="10" name="Marcador de texto 8">
            <a:extLst>
              <a:ext uri="{FF2B5EF4-FFF2-40B4-BE49-F238E27FC236}">
                <a16:creationId xmlns:a16="http://schemas.microsoft.com/office/drawing/2014/main" id="{C86A7091-7819-E037-FA88-C32C69444ACF}"/>
              </a:ext>
              <a:ext uri="{C183D7F6-B498-43B3-948B-1728B52AA6E4}">
                <adec:decorative xmlns:adec="http://schemas.microsoft.com/office/drawing/2017/decorative" val="1"/>
              </a:ext>
            </a:extLst>
          </p:cNvPr>
          <p:cNvSpPr>
            <a:spLocks noGrp="1"/>
          </p:cNvSpPr>
          <p:nvPr>
            <p:ph type="body" sz="quarter" idx="14" hasCustomPrompt="1"/>
          </p:nvPr>
        </p:nvSpPr>
        <p:spPr>
          <a:xfrm>
            <a:off x="701382" y="5586573"/>
            <a:ext cx="182880" cy="182880"/>
          </a:xfrm>
          <a:prstGeom prst="ellipse">
            <a:avLst/>
          </a:prstGeom>
          <a:solidFill>
            <a:schemeClr val="accent2"/>
          </a:solidFill>
        </p:spPr>
        <p:txBody>
          <a:bodyPr rtlCol="0">
            <a:noAutofit/>
          </a:bodyPr>
          <a:lstStyle>
            <a:lvl1pPr marL="0" indent="0">
              <a:buNone/>
              <a:defRPr lang="es-ES" sz="800">
                <a:noFill/>
              </a:defRPr>
            </a:lvl1pPr>
            <a:lvl2pPr marL="274320" indent="0">
              <a:buNone/>
              <a:defRPr lang="es-ES" sz="800"/>
            </a:lvl2pPr>
            <a:lvl3pPr marL="548640" indent="0">
              <a:buNone/>
              <a:defRPr lang="es-ES" sz="800"/>
            </a:lvl3pPr>
            <a:lvl4pPr marL="822960" indent="0">
              <a:buNone/>
              <a:defRPr lang="es-ES" sz="800"/>
            </a:lvl4pPr>
            <a:lvl5pPr marL="1097280" indent="0">
              <a:buNone/>
              <a:defRPr lang="es-ES" sz="800"/>
            </a:lvl5pPr>
          </a:lstStyle>
          <a:p>
            <a:pPr lvl="0" rtl="0"/>
            <a:r>
              <a:rPr lang="es-ES" noProof="0" dirty="0"/>
              <a:t>#</a:t>
            </a:r>
          </a:p>
        </p:txBody>
      </p:sp>
      <p:sp>
        <p:nvSpPr>
          <p:cNvPr id="6" name="Marcador de texto 2">
            <a:extLst>
              <a:ext uri="{FF2B5EF4-FFF2-40B4-BE49-F238E27FC236}">
                <a16:creationId xmlns:a16="http://schemas.microsoft.com/office/drawing/2014/main" id="{4C913293-3A3B-C34A-578F-DED9EC8806EE}"/>
              </a:ext>
            </a:extLst>
          </p:cNvPr>
          <p:cNvSpPr>
            <a:spLocks noGrp="1"/>
          </p:cNvSpPr>
          <p:nvPr>
            <p:ph type="body" sz="quarter" idx="11"/>
          </p:nvPr>
        </p:nvSpPr>
        <p:spPr>
          <a:xfrm>
            <a:off x="979909" y="5532981"/>
            <a:ext cx="2836249" cy="304980"/>
          </a:xfrm>
        </p:spPr>
        <p:txBody>
          <a:bodyPr rtlCol="0" anchor="ctr">
            <a:noAutofit/>
          </a:bodyPr>
          <a:lstStyle>
            <a:lvl1pPr marL="0" indent="0">
              <a:buNone/>
              <a:defRPr lang="es-ES" sz="1600" cap="all" spc="50" baseline="0"/>
            </a:lvl1pPr>
            <a:lvl2pPr marL="274320" indent="0">
              <a:buNone/>
              <a:defRPr lang="es-ES" sz="1600" cap="all"/>
            </a:lvl2pPr>
            <a:lvl3pPr marL="548640" indent="0">
              <a:buNone/>
              <a:defRPr lang="es-ES" sz="1600" cap="all"/>
            </a:lvl3pPr>
            <a:lvl4pPr marL="822960" indent="0">
              <a:buNone/>
              <a:defRPr lang="es-ES" sz="1600" cap="all"/>
            </a:lvl4pPr>
            <a:lvl5pPr marL="1097280" indent="0">
              <a:buNone/>
              <a:defRPr lang="es-ES" sz="1600" cap="all"/>
            </a:lvl5pPr>
          </a:lstStyle>
          <a:p>
            <a:pPr lvl="0" rtl="0"/>
            <a:r>
              <a:rPr lang="es-ES" noProof="0"/>
              <a:t>Haga clic para modificar los estilos de texto del patrón</a:t>
            </a:r>
          </a:p>
        </p:txBody>
      </p:sp>
      <p:sp>
        <p:nvSpPr>
          <p:cNvPr id="11" name="Marcador de texto 8">
            <a:extLst>
              <a:ext uri="{FF2B5EF4-FFF2-40B4-BE49-F238E27FC236}">
                <a16:creationId xmlns:a16="http://schemas.microsoft.com/office/drawing/2014/main" id="{6A79027F-2C25-F6E4-0E73-F3A340BCAA88}"/>
              </a:ext>
              <a:ext uri="{C183D7F6-B498-43B3-948B-1728B52AA6E4}">
                <adec:decorative xmlns:adec="http://schemas.microsoft.com/office/drawing/2017/decorative" val="1"/>
              </a:ext>
            </a:extLst>
          </p:cNvPr>
          <p:cNvSpPr>
            <a:spLocks noGrp="1"/>
          </p:cNvSpPr>
          <p:nvPr>
            <p:ph type="body" sz="quarter" idx="15" hasCustomPrompt="1"/>
          </p:nvPr>
        </p:nvSpPr>
        <p:spPr>
          <a:xfrm>
            <a:off x="701382" y="6008545"/>
            <a:ext cx="182880" cy="182880"/>
          </a:xfrm>
          <a:prstGeom prst="ellipse">
            <a:avLst/>
          </a:prstGeom>
          <a:solidFill>
            <a:schemeClr val="accent5"/>
          </a:solidFill>
        </p:spPr>
        <p:txBody>
          <a:bodyPr rtlCol="0">
            <a:noAutofit/>
          </a:bodyPr>
          <a:lstStyle>
            <a:lvl1pPr marL="0" indent="0">
              <a:buNone/>
              <a:defRPr lang="es-ES" sz="800">
                <a:noFill/>
              </a:defRPr>
            </a:lvl1pPr>
            <a:lvl2pPr marL="274320" indent="0">
              <a:buNone/>
              <a:defRPr lang="es-ES" sz="800"/>
            </a:lvl2pPr>
            <a:lvl3pPr marL="548640" indent="0">
              <a:buNone/>
              <a:defRPr lang="es-ES" sz="800"/>
            </a:lvl3pPr>
            <a:lvl4pPr marL="822960" indent="0">
              <a:buNone/>
              <a:defRPr lang="es-ES" sz="800"/>
            </a:lvl4pPr>
            <a:lvl5pPr marL="1097280" indent="0">
              <a:buNone/>
              <a:defRPr lang="es-ES" sz="800"/>
            </a:lvl5pPr>
          </a:lstStyle>
          <a:p>
            <a:pPr lvl="0" rtl="0"/>
            <a:r>
              <a:rPr lang="es-ES" noProof="0" dirty="0"/>
              <a:t>#</a:t>
            </a:r>
          </a:p>
        </p:txBody>
      </p:sp>
      <p:sp>
        <p:nvSpPr>
          <p:cNvPr id="7" name="Marcador de texto 2">
            <a:extLst>
              <a:ext uri="{FF2B5EF4-FFF2-40B4-BE49-F238E27FC236}">
                <a16:creationId xmlns:a16="http://schemas.microsoft.com/office/drawing/2014/main" id="{ED0F1210-0C9C-9347-E0E3-8C21D8BB1564}"/>
              </a:ext>
            </a:extLst>
          </p:cNvPr>
          <p:cNvSpPr>
            <a:spLocks noGrp="1"/>
          </p:cNvSpPr>
          <p:nvPr>
            <p:ph type="body" sz="quarter" idx="12"/>
          </p:nvPr>
        </p:nvSpPr>
        <p:spPr>
          <a:xfrm>
            <a:off x="979909" y="5963242"/>
            <a:ext cx="2836249" cy="304980"/>
          </a:xfrm>
        </p:spPr>
        <p:txBody>
          <a:bodyPr rtlCol="0" anchor="ctr">
            <a:noAutofit/>
          </a:bodyPr>
          <a:lstStyle>
            <a:lvl1pPr marL="0" indent="0">
              <a:buNone/>
              <a:defRPr lang="es-ES" sz="1600" cap="all" spc="50" baseline="0"/>
            </a:lvl1pPr>
            <a:lvl2pPr marL="274320" indent="0">
              <a:buNone/>
              <a:defRPr lang="es-ES" sz="1600" cap="all"/>
            </a:lvl2pPr>
            <a:lvl3pPr marL="548640" indent="0">
              <a:buNone/>
              <a:defRPr lang="es-ES" sz="1600" cap="all"/>
            </a:lvl3pPr>
            <a:lvl4pPr marL="822960" indent="0">
              <a:buNone/>
              <a:defRPr lang="es-ES" sz="1600" cap="all"/>
            </a:lvl4pPr>
            <a:lvl5pPr marL="1097280" indent="0">
              <a:buNone/>
              <a:defRPr lang="es-ES" sz="1600" cap="all"/>
            </a:lvl5pPr>
          </a:lstStyle>
          <a:p>
            <a:pPr lvl="0" rtl="0"/>
            <a:r>
              <a:rPr lang="es-ES" noProof="0"/>
              <a:t>Haga clic para modificar los estilos de texto del patrón</a:t>
            </a:r>
          </a:p>
        </p:txBody>
      </p:sp>
      <p:sp>
        <p:nvSpPr>
          <p:cNvPr id="20" name="Marcador de texto 8">
            <a:extLst>
              <a:ext uri="{FF2B5EF4-FFF2-40B4-BE49-F238E27FC236}">
                <a16:creationId xmlns:a16="http://schemas.microsoft.com/office/drawing/2014/main" id="{E9CA2928-1608-45FD-A6E9-FAEC4BE9BA13}"/>
              </a:ext>
              <a:ext uri="{C183D7F6-B498-43B3-948B-1728B52AA6E4}">
                <adec:decorative xmlns:adec="http://schemas.microsoft.com/office/drawing/2017/decorative" val="1"/>
              </a:ext>
            </a:extLst>
          </p:cNvPr>
          <p:cNvSpPr>
            <a:spLocks noGrp="1"/>
          </p:cNvSpPr>
          <p:nvPr>
            <p:ph type="body" sz="quarter" idx="18" hasCustomPrompt="1"/>
          </p:nvPr>
        </p:nvSpPr>
        <p:spPr>
          <a:xfrm rot="9964215">
            <a:off x="6703137" y="2070206"/>
            <a:ext cx="292608" cy="292608"/>
          </a:xfrm>
          <a:prstGeom prst="teardrop">
            <a:avLst>
              <a:gd name="adj" fmla="val 148401"/>
            </a:avLst>
          </a:prstGeom>
          <a:solidFill>
            <a:schemeClr val="accent5"/>
          </a:solidFill>
        </p:spPr>
        <p:txBody>
          <a:bodyPr rtlCol="0">
            <a:noAutofit/>
          </a:bodyPr>
          <a:lstStyle>
            <a:lvl1pPr marL="0" indent="0">
              <a:buNone/>
              <a:defRPr lang="es-ES" sz="800">
                <a:noFill/>
              </a:defRPr>
            </a:lvl1pPr>
            <a:lvl2pPr marL="274320" indent="0">
              <a:buNone/>
              <a:defRPr lang="es-ES" sz="800"/>
            </a:lvl2pPr>
            <a:lvl3pPr marL="548640" indent="0">
              <a:buNone/>
              <a:defRPr lang="es-ES" sz="800"/>
            </a:lvl3pPr>
            <a:lvl4pPr marL="822960" indent="0">
              <a:buNone/>
              <a:defRPr lang="es-ES" sz="800"/>
            </a:lvl4pPr>
            <a:lvl5pPr marL="1097280" indent="0">
              <a:buNone/>
              <a:defRPr lang="es-ES" sz="800"/>
            </a:lvl5pPr>
          </a:lstStyle>
          <a:p>
            <a:pPr lvl="0" rtl="0"/>
            <a:r>
              <a:rPr lang="es-ES" noProof="0" dirty="0"/>
              <a:t>#</a:t>
            </a:r>
          </a:p>
        </p:txBody>
      </p:sp>
      <p:sp>
        <p:nvSpPr>
          <p:cNvPr id="23" name="Marcador de texto 8">
            <a:extLst>
              <a:ext uri="{FF2B5EF4-FFF2-40B4-BE49-F238E27FC236}">
                <a16:creationId xmlns:a16="http://schemas.microsoft.com/office/drawing/2014/main" id="{81D0874A-3DE8-7F97-162C-2894BBE5604C}"/>
              </a:ext>
              <a:ext uri="{C183D7F6-B498-43B3-948B-1728B52AA6E4}">
                <adec:decorative xmlns:adec="http://schemas.microsoft.com/office/drawing/2017/decorative" val="1"/>
              </a:ext>
            </a:extLst>
          </p:cNvPr>
          <p:cNvSpPr>
            <a:spLocks noGrp="1"/>
          </p:cNvSpPr>
          <p:nvPr>
            <p:ph type="body" sz="quarter" idx="21" hasCustomPrompt="1"/>
          </p:nvPr>
        </p:nvSpPr>
        <p:spPr>
          <a:xfrm rot="9964215">
            <a:off x="9673208" y="2943060"/>
            <a:ext cx="292608" cy="292608"/>
          </a:xfrm>
          <a:prstGeom prst="teardrop">
            <a:avLst>
              <a:gd name="adj" fmla="val 148401"/>
            </a:avLst>
          </a:prstGeom>
          <a:solidFill>
            <a:schemeClr val="accent2"/>
          </a:solidFill>
        </p:spPr>
        <p:txBody>
          <a:bodyPr rtlCol="0">
            <a:noAutofit/>
          </a:bodyPr>
          <a:lstStyle>
            <a:lvl1pPr marL="0" indent="0">
              <a:buNone/>
              <a:defRPr lang="es-ES" sz="800">
                <a:noFill/>
              </a:defRPr>
            </a:lvl1pPr>
            <a:lvl2pPr marL="274320" indent="0">
              <a:buNone/>
              <a:defRPr lang="es-ES" sz="800"/>
            </a:lvl2pPr>
            <a:lvl3pPr marL="548640" indent="0">
              <a:buNone/>
              <a:defRPr lang="es-ES" sz="800"/>
            </a:lvl3pPr>
            <a:lvl4pPr marL="822960" indent="0">
              <a:buNone/>
              <a:defRPr lang="es-ES" sz="800"/>
            </a:lvl4pPr>
            <a:lvl5pPr marL="1097280" indent="0">
              <a:buNone/>
              <a:defRPr lang="es-ES" sz="800"/>
            </a:lvl5pPr>
          </a:lstStyle>
          <a:p>
            <a:pPr lvl="0" rtl="0"/>
            <a:r>
              <a:rPr lang="es-ES" noProof="0" dirty="0"/>
              <a:t>#</a:t>
            </a:r>
          </a:p>
        </p:txBody>
      </p:sp>
      <p:sp>
        <p:nvSpPr>
          <p:cNvPr id="24" name="Marcador de texto 8">
            <a:extLst>
              <a:ext uri="{FF2B5EF4-FFF2-40B4-BE49-F238E27FC236}">
                <a16:creationId xmlns:a16="http://schemas.microsoft.com/office/drawing/2014/main" id="{37629970-C01E-6262-0F88-2565E88B1DA4}"/>
              </a:ext>
              <a:ext uri="{C183D7F6-B498-43B3-948B-1728B52AA6E4}">
                <adec:decorative xmlns:adec="http://schemas.microsoft.com/office/drawing/2017/decorative" val="1"/>
              </a:ext>
            </a:extLst>
          </p:cNvPr>
          <p:cNvSpPr>
            <a:spLocks noGrp="1"/>
          </p:cNvSpPr>
          <p:nvPr>
            <p:ph type="body" sz="quarter" idx="22" hasCustomPrompt="1"/>
          </p:nvPr>
        </p:nvSpPr>
        <p:spPr>
          <a:xfrm rot="9964215">
            <a:off x="10351957" y="2509387"/>
            <a:ext cx="292608" cy="292608"/>
          </a:xfrm>
          <a:prstGeom prst="teardrop">
            <a:avLst>
              <a:gd name="adj" fmla="val 148401"/>
            </a:avLst>
          </a:prstGeom>
          <a:solidFill>
            <a:schemeClr val="accent4"/>
          </a:solidFill>
        </p:spPr>
        <p:txBody>
          <a:bodyPr rtlCol="0">
            <a:noAutofit/>
          </a:bodyPr>
          <a:lstStyle>
            <a:lvl1pPr marL="0" indent="0">
              <a:buNone/>
              <a:defRPr lang="es-ES" sz="800">
                <a:noFill/>
              </a:defRPr>
            </a:lvl1pPr>
            <a:lvl2pPr marL="274320" indent="0">
              <a:buNone/>
              <a:defRPr lang="es-ES" sz="800"/>
            </a:lvl2pPr>
            <a:lvl3pPr marL="548640" indent="0">
              <a:buNone/>
              <a:defRPr lang="es-ES" sz="800"/>
            </a:lvl3pPr>
            <a:lvl4pPr marL="822960" indent="0">
              <a:buNone/>
              <a:defRPr lang="es-ES" sz="800"/>
            </a:lvl4pPr>
            <a:lvl5pPr marL="1097280" indent="0">
              <a:buNone/>
              <a:defRPr lang="es-ES" sz="800"/>
            </a:lvl5pPr>
          </a:lstStyle>
          <a:p>
            <a:pPr lvl="0" rtl="0"/>
            <a:r>
              <a:rPr lang="es-ES" noProof="0" dirty="0"/>
              <a:t>#</a:t>
            </a:r>
          </a:p>
        </p:txBody>
      </p:sp>
      <p:sp>
        <p:nvSpPr>
          <p:cNvPr id="21" name="Marcador de texto 8">
            <a:extLst>
              <a:ext uri="{FF2B5EF4-FFF2-40B4-BE49-F238E27FC236}">
                <a16:creationId xmlns:a16="http://schemas.microsoft.com/office/drawing/2014/main" id="{11D4BDA1-30AE-A3B9-A19C-F9301296D1A3}"/>
              </a:ext>
              <a:ext uri="{C183D7F6-B498-43B3-948B-1728B52AA6E4}">
                <adec:decorative xmlns:adec="http://schemas.microsoft.com/office/drawing/2017/decorative" val="1"/>
              </a:ext>
            </a:extLst>
          </p:cNvPr>
          <p:cNvSpPr>
            <a:spLocks noGrp="1"/>
          </p:cNvSpPr>
          <p:nvPr>
            <p:ph type="body" sz="quarter" idx="19" hasCustomPrompt="1"/>
          </p:nvPr>
        </p:nvSpPr>
        <p:spPr>
          <a:xfrm rot="9964215">
            <a:off x="5298179" y="4471159"/>
            <a:ext cx="292608" cy="292608"/>
          </a:xfrm>
          <a:prstGeom prst="teardrop">
            <a:avLst>
              <a:gd name="adj" fmla="val 148401"/>
            </a:avLst>
          </a:prstGeom>
          <a:solidFill>
            <a:schemeClr val="accent5"/>
          </a:solidFill>
        </p:spPr>
        <p:txBody>
          <a:bodyPr rtlCol="0">
            <a:noAutofit/>
          </a:bodyPr>
          <a:lstStyle>
            <a:lvl1pPr marL="0" indent="0">
              <a:buNone/>
              <a:defRPr lang="es-ES" sz="800">
                <a:noFill/>
              </a:defRPr>
            </a:lvl1pPr>
            <a:lvl2pPr marL="274320" indent="0">
              <a:buNone/>
              <a:defRPr lang="es-ES" sz="800"/>
            </a:lvl2pPr>
            <a:lvl3pPr marL="548640" indent="0">
              <a:buNone/>
              <a:defRPr lang="es-ES" sz="800"/>
            </a:lvl3pPr>
            <a:lvl4pPr marL="822960" indent="0">
              <a:buNone/>
              <a:defRPr lang="es-ES" sz="800"/>
            </a:lvl4pPr>
            <a:lvl5pPr marL="1097280" indent="0">
              <a:buNone/>
              <a:defRPr lang="es-ES" sz="800"/>
            </a:lvl5pPr>
          </a:lstStyle>
          <a:p>
            <a:pPr lvl="0" rtl="0"/>
            <a:r>
              <a:rPr lang="es-ES" noProof="0" dirty="0"/>
              <a:t>#</a:t>
            </a:r>
          </a:p>
        </p:txBody>
      </p:sp>
      <p:sp>
        <p:nvSpPr>
          <p:cNvPr id="25" name="Marcador de texto 8">
            <a:extLst>
              <a:ext uri="{FF2B5EF4-FFF2-40B4-BE49-F238E27FC236}">
                <a16:creationId xmlns:a16="http://schemas.microsoft.com/office/drawing/2014/main" id="{34BF4243-B5A4-046E-EBEF-9BB7C7F6C15A}"/>
              </a:ext>
              <a:ext uri="{C183D7F6-B498-43B3-948B-1728B52AA6E4}">
                <adec:decorative xmlns:adec="http://schemas.microsoft.com/office/drawing/2017/decorative" val="1"/>
              </a:ext>
            </a:extLst>
          </p:cNvPr>
          <p:cNvSpPr>
            <a:spLocks noGrp="1"/>
          </p:cNvSpPr>
          <p:nvPr>
            <p:ph type="body" sz="quarter" idx="23" hasCustomPrompt="1"/>
          </p:nvPr>
        </p:nvSpPr>
        <p:spPr>
          <a:xfrm rot="9964215">
            <a:off x="7372388" y="4711670"/>
            <a:ext cx="292608" cy="292608"/>
          </a:xfrm>
          <a:prstGeom prst="teardrop">
            <a:avLst>
              <a:gd name="adj" fmla="val 148401"/>
            </a:avLst>
          </a:prstGeom>
          <a:solidFill>
            <a:schemeClr val="accent4"/>
          </a:solidFill>
        </p:spPr>
        <p:txBody>
          <a:bodyPr rtlCol="0">
            <a:noAutofit/>
          </a:bodyPr>
          <a:lstStyle>
            <a:lvl1pPr marL="0" indent="0">
              <a:buNone/>
              <a:defRPr lang="es-ES" sz="800">
                <a:noFill/>
              </a:defRPr>
            </a:lvl1pPr>
            <a:lvl2pPr marL="274320" indent="0">
              <a:buNone/>
              <a:defRPr lang="es-ES" sz="800"/>
            </a:lvl2pPr>
            <a:lvl3pPr marL="548640" indent="0">
              <a:buNone/>
              <a:defRPr lang="es-ES" sz="800"/>
            </a:lvl3pPr>
            <a:lvl4pPr marL="822960" indent="0">
              <a:buNone/>
              <a:defRPr lang="es-ES" sz="800"/>
            </a:lvl4pPr>
            <a:lvl5pPr marL="1097280" indent="0">
              <a:buNone/>
              <a:defRPr lang="es-ES" sz="800"/>
            </a:lvl5pPr>
          </a:lstStyle>
          <a:p>
            <a:pPr lvl="0" rtl="0"/>
            <a:r>
              <a:rPr lang="es-ES" noProof="0" dirty="0"/>
              <a:t>#</a:t>
            </a:r>
          </a:p>
        </p:txBody>
      </p:sp>
      <p:sp>
        <p:nvSpPr>
          <p:cNvPr id="22" name="Marcador de texto 8">
            <a:extLst>
              <a:ext uri="{FF2B5EF4-FFF2-40B4-BE49-F238E27FC236}">
                <a16:creationId xmlns:a16="http://schemas.microsoft.com/office/drawing/2014/main" id="{48BBDD01-98CD-3BE5-C54D-047A11EEBB7D}"/>
              </a:ext>
              <a:ext uri="{C183D7F6-B498-43B3-948B-1728B52AA6E4}">
                <adec:decorative xmlns:adec="http://schemas.microsoft.com/office/drawing/2017/decorative" val="1"/>
              </a:ext>
            </a:extLst>
          </p:cNvPr>
          <p:cNvSpPr>
            <a:spLocks noGrp="1"/>
          </p:cNvSpPr>
          <p:nvPr>
            <p:ph type="body" sz="quarter" idx="20" hasCustomPrompt="1"/>
          </p:nvPr>
        </p:nvSpPr>
        <p:spPr>
          <a:xfrm rot="9964215">
            <a:off x="10574352" y="4981354"/>
            <a:ext cx="292608" cy="292608"/>
          </a:xfrm>
          <a:prstGeom prst="teardrop">
            <a:avLst>
              <a:gd name="adj" fmla="val 148401"/>
            </a:avLst>
          </a:prstGeom>
          <a:solidFill>
            <a:schemeClr val="accent5"/>
          </a:solidFill>
        </p:spPr>
        <p:txBody>
          <a:bodyPr rtlCol="0">
            <a:noAutofit/>
          </a:bodyPr>
          <a:lstStyle>
            <a:lvl1pPr marL="0" indent="0">
              <a:buNone/>
              <a:defRPr lang="es-ES" sz="800">
                <a:noFill/>
              </a:defRPr>
            </a:lvl1pPr>
            <a:lvl2pPr marL="274320" indent="0">
              <a:buNone/>
              <a:defRPr lang="es-ES" sz="800"/>
            </a:lvl2pPr>
            <a:lvl3pPr marL="548640" indent="0">
              <a:buNone/>
              <a:defRPr lang="es-ES" sz="800"/>
            </a:lvl3pPr>
            <a:lvl4pPr marL="822960" indent="0">
              <a:buNone/>
              <a:defRPr lang="es-ES" sz="800"/>
            </a:lvl4pPr>
            <a:lvl5pPr marL="1097280" indent="0">
              <a:buNone/>
              <a:defRPr lang="es-ES" sz="800"/>
            </a:lvl5pPr>
          </a:lstStyle>
          <a:p>
            <a:pPr lvl="0" rtl="0"/>
            <a:r>
              <a:rPr lang="es-ES" noProof="0" dirty="0"/>
              <a:t>#</a:t>
            </a:r>
          </a:p>
        </p:txBody>
      </p:sp>
      <p:sp>
        <p:nvSpPr>
          <p:cNvPr id="369" name="Marcador de número de diapositiva 5">
            <a:extLst>
              <a:ext uri="{FF2B5EF4-FFF2-40B4-BE49-F238E27FC236}">
                <a16:creationId xmlns:a16="http://schemas.microsoft.com/office/drawing/2014/main" id="{24A34974-1372-B675-25C8-59DA3224A2BE}"/>
              </a:ext>
              <a:ext uri="{C183D7F6-B498-43B3-948B-1728B52AA6E4}">
                <adec:decorative xmlns:adec="http://schemas.microsoft.com/office/drawing/2017/decorative" val="1"/>
              </a:ext>
            </a:extLst>
          </p:cNvPr>
          <p:cNvSpPr>
            <a:spLocks noGrp="1"/>
          </p:cNvSpPr>
          <p:nvPr>
            <p:ph type="sldNum" sz="quarter" idx="4"/>
          </p:nvPr>
        </p:nvSpPr>
        <p:spPr>
          <a:xfrm>
            <a:off x="10729826" y="6198418"/>
            <a:ext cx="795696" cy="365302"/>
          </a:xfrm>
          <a:prstGeom prst="rect">
            <a:avLst/>
          </a:prstGeom>
        </p:spPr>
        <p:txBody>
          <a:bodyPr vert="horz" lIns="0" tIns="0" rIns="0" bIns="0" rtlCol="0" anchor="b">
            <a:normAutofit/>
          </a:bodyPr>
          <a:lstStyle>
            <a:lvl1pPr algn="r">
              <a:defRPr lang="es-ES" sz="2000" b="1" i="0">
                <a:solidFill>
                  <a:schemeClr val="tx1">
                    <a:lumMod val="65000"/>
                  </a:schemeClr>
                </a:solidFill>
                <a:latin typeface="Franklin Gothic Demi" panose="020B0603020102020204" pitchFamily="34" charset="0"/>
              </a:defRPr>
            </a:lvl1pPr>
          </a:lstStyle>
          <a:p>
            <a:pPr rtl="0"/>
            <a:fld id="{4FAB73BC-B049-4115-A692-8D63A059BFB8}" type="slidenum">
              <a:rPr lang="es-ES" noProof="0" smtClean="0"/>
              <a:pPr rtl="0"/>
              <a:t>‹Nº›</a:t>
            </a:fld>
            <a:endParaRPr lang="es-ES" noProof="0" dirty="0"/>
          </a:p>
        </p:txBody>
      </p:sp>
    </p:spTree>
    <p:extLst>
      <p:ext uri="{BB962C8B-B14F-4D97-AF65-F5344CB8AC3E}">
        <p14:creationId xmlns:p14="http://schemas.microsoft.com/office/powerpoint/2010/main" val="41868617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37971" y="393539"/>
            <a:ext cx="11116059" cy="1325562"/>
          </a:xfrm>
          <a:prstGeom prst="rect">
            <a:avLst/>
          </a:prstGeom>
        </p:spPr>
        <p:txBody>
          <a:bodyPr vert="horz" lIns="91440" tIns="45720" rIns="91440" bIns="45720" rtlCol="0" anchor="b">
            <a:normAutofit/>
          </a:bodyPr>
          <a:lstStyle>
            <a:defPPr>
              <a:defRPr lang="es-ES"/>
            </a:defPPr>
          </a:lstStyle>
          <a:p>
            <a:pPr rtl="0"/>
            <a:r>
              <a:rPr lang="es-ES" noProof="0" dirty="0"/>
              <a:t>HAGA CLIC PARA EDITAR EL ESTILO DEL TÍTULO DEL PATRÓN</a:t>
            </a:r>
          </a:p>
        </p:txBody>
      </p:sp>
      <p:sp>
        <p:nvSpPr>
          <p:cNvPr id="3" name="Marcador de texto 2"/>
          <p:cNvSpPr>
            <a:spLocks noGrp="1"/>
          </p:cNvSpPr>
          <p:nvPr>
            <p:ph type="body" idx="1"/>
          </p:nvPr>
        </p:nvSpPr>
        <p:spPr>
          <a:xfrm>
            <a:off x="537971" y="2223117"/>
            <a:ext cx="11116058" cy="3423081"/>
          </a:xfrm>
          <a:prstGeom prst="rect">
            <a:avLst/>
          </a:prstGeom>
        </p:spPr>
        <p:txBody>
          <a:bodyPr vert="horz" lIns="91440" tIns="45720" rIns="91440" bIns="45720" rtlCol="0">
            <a:normAutofit/>
          </a:bodyPr>
          <a:lstStyle>
            <a:defPPr>
              <a:defRPr lang="es-ES"/>
            </a:defP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ie de página 4"/>
          <p:cNvSpPr>
            <a:spLocks noGrp="1"/>
          </p:cNvSpPr>
          <p:nvPr>
            <p:ph type="ftr" sz="quarter" idx="3"/>
          </p:nvPr>
        </p:nvSpPr>
        <p:spPr>
          <a:xfrm>
            <a:off x="537971" y="5986786"/>
            <a:ext cx="4995323" cy="593724"/>
          </a:xfrm>
          <a:prstGeom prst="rect">
            <a:avLst/>
          </a:prstGeom>
        </p:spPr>
        <p:txBody>
          <a:bodyPr vert="horz" lIns="0" tIns="0" rIns="0" bIns="0" rtlCol="0" anchor="ctr"/>
          <a:lstStyle>
            <a:lvl1pPr algn="l">
              <a:defRPr lang="es-ES" sz="1200" spc="100" baseline="0">
                <a:solidFill>
                  <a:schemeClr val="tx1">
                    <a:lumMod val="65000"/>
                  </a:schemeClr>
                </a:solidFill>
                <a:latin typeface="+mn-lt"/>
              </a:defRPr>
            </a:lvl1pPr>
          </a:lstStyle>
          <a:p>
            <a:pPr rtl="0"/>
            <a:endParaRPr lang="es-ES" noProof="0" dirty="0"/>
          </a:p>
        </p:txBody>
      </p:sp>
      <p:sp>
        <p:nvSpPr>
          <p:cNvPr id="6" name="Marcador de número de diapositiva 5"/>
          <p:cNvSpPr>
            <a:spLocks noGrp="1"/>
          </p:cNvSpPr>
          <p:nvPr>
            <p:ph type="sldNum" sz="quarter" idx="4"/>
          </p:nvPr>
        </p:nvSpPr>
        <p:spPr>
          <a:xfrm>
            <a:off x="10858333" y="5986785"/>
            <a:ext cx="795696" cy="593725"/>
          </a:xfrm>
          <a:prstGeom prst="rect">
            <a:avLst/>
          </a:prstGeom>
        </p:spPr>
        <p:txBody>
          <a:bodyPr vert="horz" lIns="0" tIns="0" rIns="0" bIns="0" rtlCol="0" anchor="b">
            <a:normAutofit/>
          </a:bodyPr>
          <a:lstStyle>
            <a:lvl1pPr algn="ctr">
              <a:defRPr lang="es-ES" sz="3600">
                <a:solidFill>
                  <a:schemeClr val="tx1">
                    <a:lumMod val="65000"/>
                  </a:schemeClr>
                </a:solidFill>
                <a:latin typeface="+mn-lt"/>
              </a:defRPr>
            </a:lvl1pPr>
          </a:lstStyle>
          <a:p>
            <a:pPr rtl="0"/>
            <a:fld id="{4FAB73BC-B049-4115-A692-8D63A059BFB8}" type="slidenum">
              <a:rPr lang="es-ES" noProof="0" smtClean="0"/>
              <a:pPr rtl="0"/>
              <a:t>‹Nº›</a:t>
            </a:fld>
            <a:endParaRPr lang="es-ES" noProof="0" dirty="0"/>
          </a:p>
        </p:txBody>
      </p:sp>
    </p:spTree>
  </p:cSld>
  <p:clrMap bg1="dk1" tx1="lt1" bg2="dk2" tx2="lt2" accent1="accent1" accent2="accent2" accent3="accent3" accent4="accent4" accent5="accent5" accent6="accent6" hlink="hlink" folHlink="folHlink"/>
  <p:sldLayoutIdLst>
    <p:sldLayoutId id="2147483843" r:id="rId1"/>
    <p:sldLayoutId id="2147483853" r:id="rId2"/>
  </p:sldLayoutIdLst>
  <p:hf hdr="0" dt="0"/>
  <p:txStyles>
    <p:titleStyle>
      <a:lvl1pPr algn="l" defTabSz="914400" rtl="0" eaLnBrk="1" latinLnBrk="0" hangingPunct="1">
        <a:lnSpc>
          <a:spcPct val="90000"/>
        </a:lnSpc>
        <a:spcBef>
          <a:spcPct val="0"/>
        </a:spcBef>
        <a:buNone/>
        <a:defRPr lang="es-ES" sz="3600" kern="1200" cap="none" spc="10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lang="es-ES"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lang="es-ES"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lang="es-ES"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lang="es-ES"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lang="es-ES"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lang="es-ES"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lang="es-ES"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lang="es-ES"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lang="es-ES" sz="1400" kern="1200">
          <a:solidFill>
            <a:schemeClr val="tx1">
              <a:lumMod val="85000"/>
              <a:lumOff val="15000"/>
            </a:schemeClr>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imagenes/%5bFBCharts%5d%20Santiago%20C&#225;seres.png" TargetMode="External"/><Relationship Id="rId2" Type="http://schemas.openxmlformats.org/officeDocument/2006/relationships/hyperlink" Target="imagenes/%5bFBCharts%5d%20Thom%20Haye.png" TargetMode="External"/><Relationship Id="rId1" Type="http://schemas.openxmlformats.org/officeDocument/2006/relationships/slideLayout" Target="../slideLayouts/slideLayout1.xml"/><Relationship Id="rId4" Type="http://schemas.openxmlformats.org/officeDocument/2006/relationships/hyperlink" Target="imagenes/%5bFBCharts%5d%20Patrik%20Mercado.pn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imagenes/%5bFBCharts%5d%20Yann%20Karamoh.png" TargetMode="External"/><Relationship Id="rId2" Type="http://schemas.openxmlformats.org/officeDocument/2006/relationships/hyperlink" Target="imagenes/%5bFBCharts%5d%20Parfait%20Guiagon.png"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imagenes/%5bFBCharts%5d%20Lucas%20Esquivel.png" TargetMode="External"/><Relationship Id="rId2" Type="http://schemas.openxmlformats.org/officeDocument/2006/relationships/hyperlink" Target="imagenes/%5bFBCharts%5d%20Fl&#225;vio%20Nazinho.png" TargetMode="Externa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hyperlink" Target="imagenes/%5bFBCharts%5d%20Jhoan%20Hern&#225;ndez.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imagenes/%5bFBCharts%5d%20Jos&#233;%20Mars&#224;.png" TargetMode="External"/><Relationship Id="rId2" Type="http://schemas.openxmlformats.org/officeDocument/2006/relationships/hyperlink" Target="imagenes/%5bFBCharts%5d%20Sergi%20G&#243;mez.png" TargetMode="External"/><Relationship Id="rId1" Type="http://schemas.openxmlformats.org/officeDocument/2006/relationships/slideLayout" Target="../slideLayouts/slideLayout1.xml"/><Relationship Id="rId4" Type="http://schemas.openxmlformats.org/officeDocument/2006/relationships/hyperlink" Target="imagenes/%5bFBCharts%5d%20Hugo%20Gambor.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Pelota de fútbol sobre el césped bajo luces nocturnas">
            <a:extLst>
              <a:ext uri="{FF2B5EF4-FFF2-40B4-BE49-F238E27FC236}">
                <a16:creationId xmlns:a16="http://schemas.microsoft.com/office/drawing/2014/main" id="{1207E7AE-1737-0689-4CE5-B8EAD6AB1F8D}"/>
              </a:ext>
            </a:extLst>
          </p:cNvPr>
          <p:cNvPicPr>
            <a:picLocks noChangeAspect="1"/>
          </p:cNvPicPr>
          <p:nvPr/>
        </p:nvPicPr>
        <p:blipFill>
          <a:blip r:embed="rId2">
            <a:alphaModFix amt="71000"/>
          </a:blip>
          <a:srcRect t="9816" b="15239"/>
          <a:stretch>
            <a:fillRect/>
          </a:stretch>
        </p:blipFill>
        <p:spPr>
          <a:xfrm>
            <a:off x="0" y="0"/>
            <a:ext cx="12192000" cy="6858000"/>
          </a:xfrm>
          <a:prstGeom prst="rect">
            <a:avLst/>
          </a:prstGeom>
        </p:spPr>
      </p:pic>
      <p:sp>
        <p:nvSpPr>
          <p:cNvPr id="4" name="Título 3">
            <a:extLst>
              <a:ext uri="{FF2B5EF4-FFF2-40B4-BE49-F238E27FC236}">
                <a16:creationId xmlns:a16="http://schemas.microsoft.com/office/drawing/2014/main" id="{D6A18035-6A50-1BF2-FF52-D72C762D74B5}"/>
              </a:ext>
            </a:extLst>
          </p:cNvPr>
          <p:cNvSpPr>
            <a:spLocks noGrp="1"/>
          </p:cNvSpPr>
          <p:nvPr>
            <p:ph type="title"/>
          </p:nvPr>
        </p:nvSpPr>
        <p:spPr>
          <a:xfrm>
            <a:off x="2880360" y="1348740"/>
            <a:ext cx="6914147" cy="1897380"/>
          </a:xfrm>
        </p:spPr>
        <p:txBody>
          <a:bodyPr anchor="b">
            <a:normAutofit/>
          </a:bodyPr>
          <a:lstStyle/>
          <a:p>
            <a:pPr algn="ctr"/>
            <a:r>
              <a:rPr lang="es-ES" sz="4800" dirty="0">
                <a:latin typeface="Aharoni" panose="02010803020104030203" pitchFamily="2" charset="-79"/>
                <a:cs typeface="Aharoni" panose="02010803020104030203" pitchFamily="2" charset="-79"/>
              </a:rPr>
              <a:t>Sugerencias refuerzos Real Zaragoza </a:t>
            </a:r>
            <a:r>
              <a:rPr lang="es-ES" sz="5400" dirty="0">
                <a:latin typeface="Aharoni" panose="02010803020104030203" pitchFamily="2" charset="-79"/>
                <a:cs typeface="Aharoni" panose="02010803020104030203" pitchFamily="2" charset="-79"/>
              </a:rPr>
              <a:t>25/26</a:t>
            </a:r>
            <a:endParaRPr lang="es-ES" sz="4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2959222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ador de texto 19">
            <a:extLst>
              <a:ext uri="{FF2B5EF4-FFF2-40B4-BE49-F238E27FC236}">
                <a16:creationId xmlns:a16="http://schemas.microsoft.com/office/drawing/2014/main" id="{3AADAEC4-FB34-141D-DD70-7F675D93BCF5}"/>
              </a:ext>
            </a:extLst>
          </p:cNvPr>
          <p:cNvSpPr>
            <a:spLocks noGrp="1"/>
          </p:cNvSpPr>
          <p:nvPr>
            <p:ph type="body" idx="1"/>
          </p:nvPr>
        </p:nvSpPr>
        <p:spPr>
          <a:xfrm>
            <a:off x="186814" y="324465"/>
            <a:ext cx="4817806" cy="6053475"/>
          </a:xfrm>
        </p:spPr>
        <p:txBody>
          <a:bodyPr/>
          <a:lstStyle/>
          <a:p>
            <a:r>
              <a:rPr lang="es-ES" sz="1800" dirty="0"/>
              <a:t>El equipo viene de cumplir una temporada en la que ha cometido muchas faltas, siendo el tercer equipo con mayor número de ellas, y también el segundo que más veces ha visto tarjeta por ello. </a:t>
            </a:r>
          </a:p>
          <a:p>
            <a:r>
              <a:rPr lang="es-ES" sz="1800" dirty="0"/>
              <a:t>Sin duda es un punto a mejorar, ya que medir mejor el tempo de las entradas y muchas veces la toma de decisiones a la hora de realizarlas, ayudaría a no solo disminuir estas cifras si no a aumentar el número de acciones defensivas exitosas, el cual no ha sido muy destacables considerando que la posesión media era del 50% aproximadamente por lo que ni se tenía el control del partido ni el rival te sometía, si no que la dinámica de los partidos ha sido más equilibrada, muchas veces con acciones precipitadas continuas y otras con tramos de juego pasivo sin generar ningún peligro.</a:t>
            </a:r>
          </a:p>
          <a:p>
            <a:endParaRPr lang="es-ES" dirty="0"/>
          </a:p>
        </p:txBody>
      </p:sp>
      <p:pic>
        <p:nvPicPr>
          <p:cNvPr id="24" name="Imagen 23" descr="Calendario&#10;&#10;El contenido generado por IA puede ser incorrecto.">
            <a:extLst>
              <a:ext uri="{FF2B5EF4-FFF2-40B4-BE49-F238E27FC236}">
                <a16:creationId xmlns:a16="http://schemas.microsoft.com/office/drawing/2014/main" id="{8504C726-F789-89C1-14FF-E829DAC43CAE}"/>
              </a:ext>
            </a:extLst>
          </p:cNvPr>
          <p:cNvPicPr>
            <a:picLocks noChangeAspect="1"/>
          </p:cNvPicPr>
          <p:nvPr/>
        </p:nvPicPr>
        <p:blipFill>
          <a:blip r:embed="rId2"/>
          <a:stretch>
            <a:fillRect/>
          </a:stretch>
        </p:blipFill>
        <p:spPr>
          <a:xfrm>
            <a:off x="5562165" y="189489"/>
            <a:ext cx="5430299" cy="3239511"/>
          </a:xfrm>
          <a:prstGeom prst="rect">
            <a:avLst/>
          </a:prstGeom>
        </p:spPr>
      </p:pic>
      <p:pic>
        <p:nvPicPr>
          <p:cNvPr id="30" name="Imagen 29" descr="Gráfico, Gráfico de líneas&#10;&#10;El contenido generado por IA puede ser incorrecto.">
            <a:extLst>
              <a:ext uri="{FF2B5EF4-FFF2-40B4-BE49-F238E27FC236}">
                <a16:creationId xmlns:a16="http://schemas.microsoft.com/office/drawing/2014/main" id="{41CC1B49-D389-8191-D4C8-0D3FB5CBCF5A}"/>
              </a:ext>
            </a:extLst>
          </p:cNvPr>
          <p:cNvPicPr>
            <a:picLocks noChangeAspect="1"/>
          </p:cNvPicPr>
          <p:nvPr/>
        </p:nvPicPr>
        <p:blipFill>
          <a:blip r:embed="rId3"/>
          <a:stretch>
            <a:fillRect/>
          </a:stretch>
        </p:blipFill>
        <p:spPr>
          <a:xfrm>
            <a:off x="5562165" y="3746595"/>
            <a:ext cx="5888403" cy="2921916"/>
          </a:xfrm>
          <a:prstGeom prst="rect">
            <a:avLst/>
          </a:prstGeom>
        </p:spPr>
      </p:pic>
    </p:spTree>
    <p:extLst>
      <p:ext uri="{BB962C8B-B14F-4D97-AF65-F5344CB8AC3E}">
        <p14:creationId xmlns:p14="http://schemas.microsoft.com/office/powerpoint/2010/main" val="2670051881"/>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E5758-BC4A-4E66-7BC6-B2F59D55D536}"/>
            </a:ext>
          </a:extLst>
        </p:cNvPr>
        <p:cNvGrpSpPr/>
        <p:nvPr/>
      </p:nvGrpSpPr>
      <p:grpSpPr>
        <a:xfrm>
          <a:off x="0" y="0"/>
          <a:ext cx="0" cy="0"/>
          <a:chOff x="0" y="0"/>
          <a:chExt cx="0" cy="0"/>
        </a:xfrm>
      </p:grpSpPr>
      <p:sp>
        <p:nvSpPr>
          <p:cNvPr id="20" name="Marcador de texto 19">
            <a:extLst>
              <a:ext uri="{FF2B5EF4-FFF2-40B4-BE49-F238E27FC236}">
                <a16:creationId xmlns:a16="http://schemas.microsoft.com/office/drawing/2014/main" id="{ACBA293C-C417-F4D0-499E-87808E0078BF}"/>
              </a:ext>
            </a:extLst>
          </p:cNvPr>
          <p:cNvSpPr>
            <a:spLocks noGrp="1"/>
          </p:cNvSpPr>
          <p:nvPr>
            <p:ph type="body" idx="1"/>
          </p:nvPr>
        </p:nvSpPr>
        <p:spPr>
          <a:xfrm>
            <a:off x="401052" y="1219199"/>
            <a:ext cx="11117180" cy="5345113"/>
          </a:xfrm>
        </p:spPr>
        <p:txBody>
          <a:bodyPr>
            <a:normAutofit/>
          </a:bodyPr>
          <a:lstStyle/>
          <a:p>
            <a:r>
              <a:rPr lang="es-ES" dirty="0"/>
              <a:t>En la posición de pivote hay varios veteranos que han quedado libres como </a:t>
            </a:r>
            <a:r>
              <a:rPr lang="es-ES" dirty="0">
                <a:hlinkClick r:id="rId2" action="ppaction://hlinkfile"/>
              </a:rPr>
              <a:t>Thom Haye</a:t>
            </a:r>
            <a:r>
              <a:rPr lang="es-ES" dirty="0"/>
              <a:t>, Tiemoue Bakayoko o </a:t>
            </a:r>
            <a:r>
              <a:rPr lang="es-ES" dirty="0">
                <a:hlinkClick r:id="rId3" action="ppaction://hlinkfile"/>
              </a:rPr>
              <a:t>Santiago Caseres</a:t>
            </a:r>
            <a:r>
              <a:rPr lang="es-ES" dirty="0"/>
              <a:t>. </a:t>
            </a:r>
          </a:p>
          <a:p>
            <a:r>
              <a:rPr lang="es-ES" dirty="0"/>
              <a:t>Por otra parte, Jon Gorrotxategi y Ugo Raghouber han tenido dos cesiones muy exitosas y ahora han vuelto a sus clubes de origen, pero podrían tener otra cesión.</a:t>
            </a:r>
          </a:p>
          <a:p>
            <a:r>
              <a:rPr lang="es-ES" dirty="0"/>
              <a:t>Otros jugadores que han quedado libres y tienen experiencia compitiendo a buen nivel, Drissa Camara, Alvaro Aguado y Jakub Jankto.</a:t>
            </a:r>
          </a:p>
          <a:p>
            <a:r>
              <a:rPr lang="es-ES" dirty="0"/>
              <a:t>En IDV están Darwin Guagua de 17 años y </a:t>
            </a:r>
            <a:r>
              <a:rPr lang="es-ES" dirty="0">
                <a:hlinkClick r:id="rId4" action="ppaction://hlinkfile"/>
              </a:rPr>
              <a:t>Patrik Mercado </a:t>
            </a:r>
            <a:r>
              <a:rPr lang="es-ES" dirty="0"/>
              <a:t>de 21, los cuales tienen gran potencial, uno con mas rodaje que el otro, pero ambos están irrumpiendo en la liga ecuatoriana y en Conmebol. Patrik asume responsabilidades, balón parado etc. Buen disparo de lejos.</a:t>
            </a:r>
          </a:p>
          <a:p>
            <a:r>
              <a:rPr lang="es-ES" dirty="0"/>
              <a:t>En Sudáfrica esta el joven Ethan Brooks con experiencia en su país siendo internacional.</a:t>
            </a:r>
          </a:p>
        </p:txBody>
      </p:sp>
      <p:sp>
        <p:nvSpPr>
          <p:cNvPr id="22" name="CuadroTexto 21">
            <a:extLst>
              <a:ext uri="{FF2B5EF4-FFF2-40B4-BE49-F238E27FC236}">
                <a16:creationId xmlns:a16="http://schemas.microsoft.com/office/drawing/2014/main" id="{224032BF-3525-1F43-77BE-A3F35548CCFF}"/>
              </a:ext>
            </a:extLst>
          </p:cNvPr>
          <p:cNvSpPr txBox="1"/>
          <p:nvPr/>
        </p:nvSpPr>
        <p:spPr>
          <a:xfrm>
            <a:off x="288757" y="187672"/>
            <a:ext cx="2406316" cy="584775"/>
          </a:xfrm>
          <a:prstGeom prst="rect">
            <a:avLst/>
          </a:prstGeom>
          <a:noFill/>
        </p:spPr>
        <p:txBody>
          <a:bodyPr wrap="square" rtlCol="0">
            <a:spAutoFit/>
          </a:bodyPr>
          <a:lstStyle/>
          <a:p>
            <a:r>
              <a:rPr lang="es-ES" sz="3200" dirty="0"/>
              <a:t>Midfielders</a:t>
            </a:r>
          </a:p>
        </p:txBody>
      </p:sp>
    </p:spTree>
    <p:extLst>
      <p:ext uri="{BB962C8B-B14F-4D97-AF65-F5344CB8AC3E}">
        <p14:creationId xmlns:p14="http://schemas.microsoft.com/office/powerpoint/2010/main" val="3893381288"/>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descr="Gráfico, Gráfico de barras, Gráfico de cajas y bigotes&#10;&#10;El contenido generado por IA puede ser incorrecto.">
            <a:extLst>
              <a:ext uri="{FF2B5EF4-FFF2-40B4-BE49-F238E27FC236}">
                <a16:creationId xmlns:a16="http://schemas.microsoft.com/office/drawing/2014/main" id="{0E718346-064E-3BCE-7760-3BC5F84FAA71}"/>
              </a:ext>
            </a:extLst>
          </p:cNvPr>
          <p:cNvPicPr>
            <a:picLocks noChangeAspect="1"/>
          </p:cNvPicPr>
          <p:nvPr/>
        </p:nvPicPr>
        <p:blipFill>
          <a:blip r:embed="rId2"/>
          <a:stretch>
            <a:fillRect/>
          </a:stretch>
        </p:blipFill>
        <p:spPr>
          <a:xfrm>
            <a:off x="294967" y="2438400"/>
            <a:ext cx="11224524" cy="4192034"/>
          </a:xfrm>
          <a:prstGeom prst="rect">
            <a:avLst/>
          </a:prstGeom>
        </p:spPr>
      </p:pic>
      <p:sp>
        <p:nvSpPr>
          <p:cNvPr id="27" name="CuadroTexto 26">
            <a:extLst>
              <a:ext uri="{FF2B5EF4-FFF2-40B4-BE49-F238E27FC236}">
                <a16:creationId xmlns:a16="http://schemas.microsoft.com/office/drawing/2014/main" id="{A678FF54-DEB8-298F-53B9-0237E09541A0}"/>
              </a:ext>
            </a:extLst>
          </p:cNvPr>
          <p:cNvSpPr txBox="1"/>
          <p:nvPr/>
        </p:nvSpPr>
        <p:spPr>
          <a:xfrm>
            <a:off x="294967" y="334297"/>
            <a:ext cx="11395587" cy="2031325"/>
          </a:xfrm>
          <a:prstGeom prst="rect">
            <a:avLst/>
          </a:prstGeom>
          <a:noFill/>
        </p:spPr>
        <p:txBody>
          <a:bodyPr wrap="square" rtlCol="0">
            <a:spAutoFit/>
          </a:bodyPr>
          <a:lstStyle/>
          <a:p>
            <a:r>
              <a:rPr lang="es-ES" spc="10" dirty="0">
                <a:solidFill>
                  <a:schemeClr val="tx1">
                    <a:lumMod val="65000"/>
                  </a:schemeClr>
                </a:solidFill>
              </a:rPr>
              <a:t>En el apartado ofensivo a pesar de la posición en la que acabó el equipo, los números no reflejan ese desenlace. Como muestran las gráficas siguientes, el equipo se sitúa en la media en muchas de ellas y por encima de la media en algunas, de aquí se puede sacar la conclusión de que el equipo ha convertido menos de lo que debería, ya sea por la calidad de los tiros o por paradas de los porteros rivales.</a:t>
            </a:r>
          </a:p>
          <a:p>
            <a:r>
              <a:rPr lang="es-ES" spc="10" dirty="0">
                <a:solidFill>
                  <a:schemeClr val="tx1">
                    <a:lumMod val="65000"/>
                  </a:schemeClr>
                </a:solidFill>
              </a:rPr>
              <a:t>En definitiva, a mejorar estaría el ratio de conversión, generando mejores ocasiones de gol, o mejorando la precisión de cara a puerta, ya que, a pesar de realizar gran número de tiros, tan solo van dirigidos a portería un 33,7%.</a:t>
            </a:r>
          </a:p>
        </p:txBody>
      </p:sp>
    </p:spTree>
    <p:extLst>
      <p:ext uri="{BB962C8B-B14F-4D97-AF65-F5344CB8AC3E}">
        <p14:creationId xmlns:p14="http://schemas.microsoft.com/office/powerpoint/2010/main" val="61082117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58FB5-1E76-8520-15AF-6830A030E4A1}"/>
            </a:ext>
          </a:extLst>
        </p:cNvPr>
        <p:cNvGrpSpPr/>
        <p:nvPr/>
      </p:nvGrpSpPr>
      <p:grpSpPr>
        <a:xfrm>
          <a:off x="0" y="0"/>
          <a:ext cx="0" cy="0"/>
          <a:chOff x="0" y="0"/>
          <a:chExt cx="0" cy="0"/>
        </a:xfrm>
      </p:grpSpPr>
      <p:sp>
        <p:nvSpPr>
          <p:cNvPr id="20" name="Marcador de texto 19">
            <a:extLst>
              <a:ext uri="{FF2B5EF4-FFF2-40B4-BE49-F238E27FC236}">
                <a16:creationId xmlns:a16="http://schemas.microsoft.com/office/drawing/2014/main" id="{6CE79AAC-EFD0-05C1-EC3D-2264159F4C65}"/>
              </a:ext>
            </a:extLst>
          </p:cNvPr>
          <p:cNvSpPr>
            <a:spLocks noGrp="1"/>
          </p:cNvSpPr>
          <p:nvPr>
            <p:ph type="body" idx="1"/>
          </p:nvPr>
        </p:nvSpPr>
        <p:spPr>
          <a:xfrm>
            <a:off x="288757" y="1042218"/>
            <a:ext cx="10792198" cy="5345113"/>
          </a:xfrm>
        </p:spPr>
        <p:txBody>
          <a:bodyPr>
            <a:normAutofit/>
          </a:bodyPr>
          <a:lstStyle/>
          <a:p>
            <a:r>
              <a:rPr lang="es-ES" sz="1800" dirty="0"/>
              <a:t>Para la posición de 9 hay varios candidatos de perfil joven y con envergadura, Uros Milovanovic, que ha tenido experiencia en la competición y Marko Rakonjac, que acaba contrato tras varias cesiones en ligas de Europa del este; de Marko valoro mucho su agilidad para la altura que posee (1.91), es un jugador capaz de recortar en poco espacio y generarse ocasiones de gol, solvencia que complementa con un buen golpeo de diestra, además de destacar también en el juego aéreo</a:t>
            </a:r>
          </a:p>
          <a:p>
            <a:r>
              <a:rPr lang="es-ES" sz="1800" dirty="0"/>
              <a:t>En la Ligue 2 hay varios delanteros interesantes que podrían encajar, uno es Sambou Soumano el cual ha ascendido con el Lorient y acaba contrato en 2026. Ha marcado 14 goles en 1200 minutos en liga.</a:t>
            </a:r>
          </a:p>
          <a:p>
            <a:r>
              <a:rPr lang="es-ES" sz="1800" dirty="0"/>
              <a:t>En la misma liga hay otros nombres como Pathe Mboup (21yo) con 9 dianas y Quentin Paris (18yo) con 4 goles en tan solo 400 minutos, irrumpió en la recta final de la temporada con el FC Annecy  en la Ligue 2 y demostró gran desempeño de cara a puerta. El francés muestra gran potencial y con un coste relativamente bajo, sería una pieza interesante que añadir a la delantera.</a:t>
            </a:r>
          </a:p>
          <a:p>
            <a:r>
              <a:rPr lang="es-ES" sz="1800" dirty="0"/>
              <a:t>Volviendo a Japón hay nombres como Leon Nozawa y Ryotaro Araki los cuales tienen proyección y acaban contrato en enero.</a:t>
            </a:r>
          </a:p>
          <a:p>
            <a:endParaRPr lang="es-ES" dirty="0"/>
          </a:p>
        </p:txBody>
      </p:sp>
      <p:sp>
        <p:nvSpPr>
          <p:cNvPr id="22" name="CuadroTexto 21">
            <a:extLst>
              <a:ext uri="{FF2B5EF4-FFF2-40B4-BE49-F238E27FC236}">
                <a16:creationId xmlns:a16="http://schemas.microsoft.com/office/drawing/2014/main" id="{F85473C0-06E1-6293-A88E-F6325BC348A9}"/>
              </a:ext>
            </a:extLst>
          </p:cNvPr>
          <p:cNvSpPr txBox="1"/>
          <p:nvPr/>
        </p:nvSpPr>
        <p:spPr>
          <a:xfrm>
            <a:off x="288757" y="187672"/>
            <a:ext cx="2406316" cy="584775"/>
          </a:xfrm>
          <a:prstGeom prst="rect">
            <a:avLst/>
          </a:prstGeom>
          <a:noFill/>
        </p:spPr>
        <p:txBody>
          <a:bodyPr wrap="square" rtlCol="0">
            <a:spAutoFit/>
          </a:bodyPr>
          <a:lstStyle/>
          <a:p>
            <a:r>
              <a:rPr lang="es-ES" sz="3200" dirty="0"/>
              <a:t>Attackers</a:t>
            </a:r>
          </a:p>
        </p:txBody>
      </p:sp>
    </p:spTree>
    <p:extLst>
      <p:ext uri="{BB962C8B-B14F-4D97-AF65-F5344CB8AC3E}">
        <p14:creationId xmlns:p14="http://schemas.microsoft.com/office/powerpoint/2010/main" val="162416938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32D91-F8B1-E1B6-AA0F-719DFDE5F192}"/>
            </a:ext>
          </a:extLst>
        </p:cNvPr>
        <p:cNvGrpSpPr/>
        <p:nvPr/>
      </p:nvGrpSpPr>
      <p:grpSpPr>
        <a:xfrm>
          <a:off x="0" y="0"/>
          <a:ext cx="0" cy="0"/>
          <a:chOff x="0" y="0"/>
          <a:chExt cx="0" cy="0"/>
        </a:xfrm>
      </p:grpSpPr>
      <p:sp>
        <p:nvSpPr>
          <p:cNvPr id="20" name="Marcador de texto 19">
            <a:extLst>
              <a:ext uri="{FF2B5EF4-FFF2-40B4-BE49-F238E27FC236}">
                <a16:creationId xmlns:a16="http://schemas.microsoft.com/office/drawing/2014/main" id="{62C7A84E-C35D-6EE6-D7D8-313B6CC5C2E2}"/>
              </a:ext>
            </a:extLst>
          </p:cNvPr>
          <p:cNvSpPr>
            <a:spLocks noGrp="1"/>
          </p:cNvSpPr>
          <p:nvPr>
            <p:ph type="body" idx="1"/>
          </p:nvPr>
        </p:nvSpPr>
        <p:spPr>
          <a:xfrm>
            <a:off x="401052" y="1219199"/>
            <a:ext cx="11117180" cy="5345113"/>
          </a:xfrm>
        </p:spPr>
        <p:txBody>
          <a:bodyPr>
            <a:normAutofit/>
          </a:bodyPr>
          <a:lstStyle/>
          <a:p>
            <a:r>
              <a:rPr lang="es-ES" sz="1800" dirty="0"/>
              <a:t>En Bélgica juega </a:t>
            </a:r>
            <a:r>
              <a:rPr lang="es-ES" sz="1800" dirty="0">
                <a:hlinkClick r:id="rId2" action="ppaction://hlinkfile"/>
              </a:rPr>
              <a:t>Parfait Guiagon </a:t>
            </a:r>
            <a:r>
              <a:rPr lang="es-ES" sz="1800" dirty="0"/>
              <a:t>el cual ha logrado 14 G+A en 35 partidos, extremo diestro que juega por izquierda y acaba contrato en 2026.</a:t>
            </a:r>
          </a:p>
          <a:p>
            <a:r>
              <a:rPr lang="es-ES" sz="1800" dirty="0"/>
              <a:t>Mirando el mercado español, hay jugadores como Oscar Rodriguez, Joni Montiel y Victor Campuzano que pueden aportar mucho al ataque con su experiencia.</a:t>
            </a:r>
          </a:p>
          <a:p>
            <a:r>
              <a:rPr lang="es-ES" sz="1800" dirty="0"/>
              <a:t>En Colombia hay varios jugadores dignos de ojear, por un lado, Andres Arroyo, es un centrocampista ofensivo que tiene buena distribución y además contribuye con goles; el otro a destacar es Jarlan Barrera, futbolista muy polivalente en posiciones de ataque con buen golpeo de zurda.</a:t>
            </a:r>
          </a:p>
          <a:p>
            <a:r>
              <a:rPr lang="es-ES" sz="1800" dirty="0"/>
              <a:t>Volviendo a Europa, </a:t>
            </a:r>
            <a:r>
              <a:rPr lang="es-ES" sz="1800" dirty="0">
                <a:hlinkClick r:id="rId3" action="ppaction://hlinkfile"/>
              </a:rPr>
              <a:t>Yann Karamoh </a:t>
            </a:r>
            <a:r>
              <a:rPr lang="es-ES" sz="1800" dirty="0"/>
              <a:t>viene de jugar en el Torino donde no ha tenido mucho protagonismo, pero sin duda puede volver al nivel mostrado años atrás.</a:t>
            </a:r>
          </a:p>
          <a:p>
            <a:r>
              <a:rPr lang="es-ES" sz="1800" dirty="0"/>
              <a:t>El colombiano Jasond González, actualmente cedido en el SJZ Gongfu hasta 12/2025, pertenece al club Always Ready de Bolivia donde llevaba 12 G+A en 13 partidos y ahora ya lleva 2G en 2 partidos con el club asiático; promediando casi 1 gol por partido, con contrato hasta 2026, es un delantero corpulento (1,89m) y con buena definición de cara a puerta. </a:t>
            </a:r>
          </a:p>
          <a:p>
            <a:r>
              <a:rPr lang="es-ES" sz="1800" dirty="0"/>
              <a:t>Por último, Adam Ounas es un jugador con gran capacidad para crear ocasiones, muy encarador, su último episodio en Qatar no ha sido su mejor etapa.</a:t>
            </a:r>
          </a:p>
          <a:p>
            <a:endParaRPr lang="es-ES" sz="1800" dirty="0"/>
          </a:p>
        </p:txBody>
      </p:sp>
      <p:sp>
        <p:nvSpPr>
          <p:cNvPr id="22" name="CuadroTexto 21">
            <a:extLst>
              <a:ext uri="{FF2B5EF4-FFF2-40B4-BE49-F238E27FC236}">
                <a16:creationId xmlns:a16="http://schemas.microsoft.com/office/drawing/2014/main" id="{E4CB8EDB-40BF-7B53-7DE5-ABF39770EC34}"/>
              </a:ext>
            </a:extLst>
          </p:cNvPr>
          <p:cNvSpPr txBox="1"/>
          <p:nvPr/>
        </p:nvSpPr>
        <p:spPr>
          <a:xfrm>
            <a:off x="288757" y="187672"/>
            <a:ext cx="2406316" cy="584775"/>
          </a:xfrm>
          <a:prstGeom prst="rect">
            <a:avLst/>
          </a:prstGeom>
          <a:noFill/>
        </p:spPr>
        <p:txBody>
          <a:bodyPr wrap="square" rtlCol="0">
            <a:spAutoFit/>
          </a:bodyPr>
          <a:lstStyle/>
          <a:p>
            <a:r>
              <a:rPr lang="es-ES" sz="3200" dirty="0"/>
              <a:t>Attackers </a:t>
            </a:r>
          </a:p>
        </p:txBody>
      </p:sp>
    </p:spTree>
    <p:extLst>
      <p:ext uri="{BB962C8B-B14F-4D97-AF65-F5344CB8AC3E}">
        <p14:creationId xmlns:p14="http://schemas.microsoft.com/office/powerpoint/2010/main" val="140487748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8">
            <a:extLst>
              <a:ext uri="{FF2B5EF4-FFF2-40B4-BE49-F238E27FC236}">
                <a16:creationId xmlns:a16="http://schemas.microsoft.com/office/drawing/2014/main" id="{68379B3B-A9E9-DED8-C6A4-0BACCCCBADF9}"/>
              </a:ext>
            </a:extLst>
          </p:cNvPr>
          <p:cNvSpPr>
            <a:spLocks noGrp="1"/>
          </p:cNvSpPr>
          <p:nvPr>
            <p:ph type="title"/>
          </p:nvPr>
        </p:nvSpPr>
        <p:spPr>
          <a:xfrm>
            <a:off x="272716" y="12032"/>
            <a:ext cx="10628697" cy="1257300"/>
          </a:xfrm>
        </p:spPr>
        <p:txBody>
          <a:bodyPr>
            <a:normAutofit fontScale="90000"/>
          </a:bodyPr>
          <a:lstStyle/>
          <a:p>
            <a:r>
              <a:rPr lang="es-ES" dirty="0">
                <a:latin typeface="Aharoni" panose="02010803020104030203" pitchFamily="2" charset="-79"/>
                <a:cs typeface="Aharoni" panose="02010803020104030203" pitchFamily="2" charset="-79"/>
              </a:rPr>
              <a:t>Situación actual del club</a:t>
            </a:r>
          </a:p>
        </p:txBody>
      </p:sp>
      <p:sp>
        <p:nvSpPr>
          <p:cNvPr id="6" name="Globo: flecha cuádruple 5">
            <a:extLst>
              <a:ext uri="{FF2B5EF4-FFF2-40B4-BE49-F238E27FC236}">
                <a16:creationId xmlns:a16="http://schemas.microsoft.com/office/drawing/2014/main" id="{D76CB554-BADD-0BA4-B3E4-1E6600A7170D}"/>
              </a:ext>
            </a:extLst>
          </p:cNvPr>
          <p:cNvSpPr/>
          <p:nvPr/>
        </p:nvSpPr>
        <p:spPr>
          <a:xfrm rot="18901684">
            <a:off x="4234698" y="2627142"/>
            <a:ext cx="2583237" cy="2556283"/>
          </a:xfrm>
          <a:prstGeom prst="quadArrowCallout">
            <a:avLst>
              <a:gd name="adj1" fmla="val 7102"/>
              <a:gd name="adj2" fmla="val 13080"/>
              <a:gd name="adj3" fmla="val 13795"/>
              <a:gd name="adj4" fmla="val 4214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ES" dirty="0"/>
          </a:p>
        </p:txBody>
      </p:sp>
      <p:sp>
        <p:nvSpPr>
          <p:cNvPr id="8" name="Rectángulo: esquinas redondeadas 7">
            <a:extLst>
              <a:ext uri="{FF2B5EF4-FFF2-40B4-BE49-F238E27FC236}">
                <a16:creationId xmlns:a16="http://schemas.microsoft.com/office/drawing/2014/main" id="{4DC9658E-C8B3-036F-6715-32FD553EC412}"/>
              </a:ext>
            </a:extLst>
          </p:cNvPr>
          <p:cNvSpPr/>
          <p:nvPr/>
        </p:nvSpPr>
        <p:spPr>
          <a:xfrm>
            <a:off x="269207" y="1594121"/>
            <a:ext cx="3634199" cy="238794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sz="1600" dirty="0"/>
              <a:t>Tensión con la hinchada tras los años continuados en la categoría y los malos resultados.</a:t>
            </a:r>
          </a:p>
          <a:p>
            <a:pPr marL="285750" indent="-285750">
              <a:buFont typeface="Arial" panose="020B0604020202020204" pitchFamily="34" charset="0"/>
              <a:buChar char="•"/>
            </a:pPr>
            <a:r>
              <a:rPr lang="es-ES" sz="1600" dirty="0"/>
              <a:t>Jugar fuera del estadio, partidos en casa  con menos afición y en principio con menor ventaja del factor local.</a:t>
            </a:r>
          </a:p>
        </p:txBody>
      </p:sp>
      <p:sp>
        <p:nvSpPr>
          <p:cNvPr id="9" name="Rectángulo: esquinas redondeadas 8">
            <a:extLst>
              <a:ext uri="{FF2B5EF4-FFF2-40B4-BE49-F238E27FC236}">
                <a16:creationId xmlns:a16="http://schemas.microsoft.com/office/drawing/2014/main" id="{C75A771B-AEAE-F4BF-A96E-651C4BF743D3}"/>
              </a:ext>
            </a:extLst>
          </p:cNvPr>
          <p:cNvSpPr/>
          <p:nvPr/>
        </p:nvSpPr>
        <p:spPr>
          <a:xfrm>
            <a:off x="269208" y="4306853"/>
            <a:ext cx="3634198" cy="207489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sz="1600" dirty="0"/>
              <a:t>Reciente renovación de Francho, el que se espera sea el presente y futuro del club y líder para buscar el ascenso.</a:t>
            </a:r>
          </a:p>
          <a:p>
            <a:pPr marL="285750" indent="-285750">
              <a:buFont typeface="Arial" panose="020B0604020202020204" pitchFamily="34" charset="0"/>
              <a:buChar char="•"/>
            </a:pPr>
            <a:r>
              <a:rPr lang="es-ES" sz="1600" dirty="0"/>
              <a:t>Espíritu luchador de la afición que año tras año se sueña con regresar a la máxima categoría.</a:t>
            </a:r>
          </a:p>
        </p:txBody>
      </p:sp>
      <p:sp>
        <p:nvSpPr>
          <p:cNvPr id="10" name="Rectángulo: esquinas redondeadas 9">
            <a:extLst>
              <a:ext uri="{FF2B5EF4-FFF2-40B4-BE49-F238E27FC236}">
                <a16:creationId xmlns:a16="http://schemas.microsoft.com/office/drawing/2014/main" id="{15FACB0F-D797-5677-3A4B-9CB3EA3A08B7}"/>
              </a:ext>
            </a:extLst>
          </p:cNvPr>
          <p:cNvSpPr/>
          <p:nvPr/>
        </p:nvSpPr>
        <p:spPr>
          <a:xfrm>
            <a:off x="6990735" y="1594122"/>
            <a:ext cx="3634199" cy="238794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sz="1600" dirty="0"/>
              <a:t>Muchas bajas en la plantilla, incluyendo jugadores con gran relevancia en las últimas temporadas y la salida de canteranos queridos por la afición.</a:t>
            </a:r>
          </a:p>
          <a:p>
            <a:pPr marL="285750" indent="-285750">
              <a:buFont typeface="Arial" panose="020B0604020202020204" pitchFamily="34" charset="0"/>
              <a:buChar char="•"/>
            </a:pPr>
            <a:r>
              <a:rPr lang="es-ES" sz="1600" dirty="0"/>
              <a:t>Se esperan resultados mejores a corto plazo.</a:t>
            </a:r>
          </a:p>
        </p:txBody>
      </p:sp>
      <p:sp>
        <p:nvSpPr>
          <p:cNvPr id="11" name="Rectángulo: esquinas redondeadas 10">
            <a:extLst>
              <a:ext uri="{FF2B5EF4-FFF2-40B4-BE49-F238E27FC236}">
                <a16:creationId xmlns:a16="http://schemas.microsoft.com/office/drawing/2014/main" id="{744E9F52-ECD4-73BB-698B-65C7B8863552}"/>
              </a:ext>
            </a:extLst>
          </p:cNvPr>
          <p:cNvSpPr/>
          <p:nvPr/>
        </p:nvSpPr>
        <p:spPr>
          <a:xfrm>
            <a:off x="6990735" y="4306853"/>
            <a:ext cx="3634197" cy="207489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sz="1600" dirty="0"/>
              <a:t>La llegada de varios jugadores que provienen de equipos que han competido por el ascenso.</a:t>
            </a:r>
          </a:p>
          <a:p>
            <a:pPr marL="285750" indent="-285750">
              <a:buFont typeface="Arial" panose="020B0604020202020204" pitchFamily="34" charset="0"/>
              <a:buChar char="•"/>
            </a:pPr>
            <a:r>
              <a:rPr lang="es-ES" sz="1600" dirty="0"/>
              <a:t>La posible irrupción de jóvenes canteranos que entren en dinámica de primer equipo y evite la necesidad de fichajes.</a:t>
            </a:r>
          </a:p>
        </p:txBody>
      </p:sp>
      <p:sp>
        <p:nvSpPr>
          <p:cNvPr id="2" name="CuadroTexto 1">
            <a:extLst>
              <a:ext uri="{FF2B5EF4-FFF2-40B4-BE49-F238E27FC236}">
                <a16:creationId xmlns:a16="http://schemas.microsoft.com/office/drawing/2014/main" id="{E303A438-2AAE-B7FB-8AB0-46543D2D8A9C}"/>
              </a:ext>
            </a:extLst>
          </p:cNvPr>
          <p:cNvSpPr txBox="1"/>
          <p:nvPr/>
        </p:nvSpPr>
        <p:spPr>
          <a:xfrm>
            <a:off x="5201266" y="3429000"/>
            <a:ext cx="717755" cy="1077218"/>
          </a:xfrm>
          <a:prstGeom prst="rect">
            <a:avLst/>
          </a:prstGeom>
          <a:noFill/>
        </p:spPr>
        <p:txBody>
          <a:bodyPr wrap="square" rtlCol="0">
            <a:spAutoFit/>
          </a:bodyPr>
          <a:lstStyle/>
          <a:p>
            <a:r>
              <a:rPr lang="es-ES" sz="3200" b="1" dirty="0"/>
              <a:t>DAFO</a:t>
            </a:r>
          </a:p>
        </p:txBody>
      </p:sp>
    </p:spTree>
    <p:extLst>
      <p:ext uri="{BB962C8B-B14F-4D97-AF65-F5344CB8AC3E}">
        <p14:creationId xmlns:p14="http://schemas.microsoft.com/office/powerpoint/2010/main" val="130255049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8">
            <a:extLst>
              <a:ext uri="{FF2B5EF4-FFF2-40B4-BE49-F238E27FC236}">
                <a16:creationId xmlns:a16="http://schemas.microsoft.com/office/drawing/2014/main" id="{A13EFC83-6A70-3838-B3D4-6C22DD5E6386}"/>
              </a:ext>
            </a:extLst>
          </p:cNvPr>
          <p:cNvSpPr>
            <a:spLocks noGrp="1"/>
          </p:cNvSpPr>
          <p:nvPr>
            <p:ph type="title"/>
          </p:nvPr>
        </p:nvSpPr>
        <p:spPr>
          <a:xfrm>
            <a:off x="541266" y="204954"/>
            <a:ext cx="11552412" cy="517718"/>
          </a:xfrm>
        </p:spPr>
        <p:txBody>
          <a:bodyPr>
            <a:noAutofit/>
          </a:bodyPr>
          <a:lstStyle/>
          <a:p>
            <a:r>
              <a:rPr lang="es-ES" sz="3200" dirty="0"/>
              <a:t>Comparativa del rendimiento en las últimas temporadas</a:t>
            </a:r>
          </a:p>
        </p:txBody>
      </p:sp>
      <p:sp>
        <p:nvSpPr>
          <p:cNvPr id="20" name="Marcador de texto 19">
            <a:extLst>
              <a:ext uri="{FF2B5EF4-FFF2-40B4-BE49-F238E27FC236}">
                <a16:creationId xmlns:a16="http://schemas.microsoft.com/office/drawing/2014/main" id="{3E595205-A7B9-B001-7CD9-B558FC8FB885}"/>
              </a:ext>
            </a:extLst>
          </p:cNvPr>
          <p:cNvSpPr>
            <a:spLocks noGrp="1"/>
          </p:cNvSpPr>
          <p:nvPr>
            <p:ph type="body" idx="1"/>
          </p:nvPr>
        </p:nvSpPr>
        <p:spPr>
          <a:xfrm>
            <a:off x="256130" y="1117190"/>
            <a:ext cx="4099560" cy="5362268"/>
          </a:xfrm>
        </p:spPr>
        <p:txBody>
          <a:bodyPr>
            <a:normAutofit/>
          </a:bodyPr>
          <a:lstStyle/>
          <a:p>
            <a:r>
              <a:rPr lang="es-ES" sz="1800" dirty="0"/>
              <a:t>En las dos últimas temporadas ha habido una dinámica similar de comenzar de forma brillante y con buenos resultados, pero tras dos/tres meses de competición, malas rachas y resultados negativos hacen que el equipo empiece a descender en la clasificación hasta, por ejemplo, esta temporada, no parar hasta llegar a la última posición de permanencia. </a:t>
            </a:r>
          </a:p>
          <a:p>
            <a:r>
              <a:rPr lang="es-ES" sz="1800" dirty="0"/>
              <a:t>Esto se refleja en la plantilla, con jugadores importantes lesionados, transferidos, y con otros que simplemente no rinden de forma regular y tienen periodos de bajo rendimiento.</a:t>
            </a:r>
          </a:p>
        </p:txBody>
      </p:sp>
      <p:pic>
        <p:nvPicPr>
          <p:cNvPr id="22" name="Imagen 21" descr="Gráfico, Gráfico de líneas&#10;&#10;El contenido generado por IA puede ser incorrecto.">
            <a:extLst>
              <a:ext uri="{FF2B5EF4-FFF2-40B4-BE49-F238E27FC236}">
                <a16:creationId xmlns:a16="http://schemas.microsoft.com/office/drawing/2014/main" id="{DF648EF0-B16E-E69C-B74F-F8C32D0E7111}"/>
              </a:ext>
            </a:extLst>
          </p:cNvPr>
          <p:cNvPicPr>
            <a:picLocks noChangeAspect="1"/>
          </p:cNvPicPr>
          <p:nvPr/>
        </p:nvPicPr>
        <p:blipFill>
          <a:blip r:embed="rId2"/>
          <a:stretch>
            <a:fillRect/>
          </a:stretch>
        </p:blipFill>
        <p:spPr>
          <a:xfrm>
            <a:off x="4594015" y="1117189"/>
            <a:ext cx="7298541" cy="5018139"/>
          </a:xfrm>
          <a:prstGeom prst="rect">
            <a:avLst/>
          </a:prstGeom>
        </p:spPr>
      </p:pic>
    </p:spTree>
    <p:extLst>
      <p:ext uri="{BB962C8B-B14F-4D97-AF65-F5344CB8AC3E}">
        <p14:creationId xmlns:p14="http://schemas.microsoft.com/office/powerpoint/2010/main" val="1274440324"/>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ángulo 56">
            <a:extLst>
              <a:ext uri="{FF2B5EF4-FFF2-40B4-BE49-F238E27FC236}">
                <a16:creationId xmlns:a16="http://schemas.microsoft.com/office/drawing/2014/main" id="{CAA899F1-D96D-F91E-195D-07506EBE864E}"/>
              </a:ext>
            </a:extLst>
          </p:cNvPr>
          <p:cNvSpPr/>
          <p:nvPr/>
        </p:nvSpPr>
        <p:spPr>
          <a:xfrm>
            <a:off x="866274" y="1844842"/>
            <a:ext cx="2919663" cy="4354346"/>
          </a:xfrm>
          <a:prstGeom prst="rect">
            <a:avLst/>
          </a:prstGeom>
          <a:noFill/>
          <a:ln w="38100">
            <a:solidFill>
              <a:schemeClr val="tx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a:extLst>
              <a:ext uri="{FF2B5EF4-FFF2-40B4-BE49-F238E27FC236}">
                <a16:creationId xmlns:a16="http://schemas.microsoft.com/office/drawing/2014/main" id="{1974F0D4-A573-4D89-0CEB-7785394A3D77}"/>
              </a:ext>
            </a:extLst>
          </p:cNvPr>
          <p:cNvSpPr/>
          <p:nvPr/>
        </p:nvSpPr>
        <p:spPr>
          <a:xfrm>
            <a:off x="866274" y="4010527"/>
            <a:ext cx="2919663" cy="218866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6" name="Rectángulo 65">
            <a:extLst>
              <a:ext uri="{FF2B5EF4-FFF2-40B4-BE49-F238E27FC236}">
                <a16:creationId xmlns:a16="http://schemas.microsoft.com/office/drawing/2014/main" id="{6A233A25-35CC-39E1-F4FD-DB93152E5792}"/>
              </a:ext>
            </a:extLst>
          </p:cNvPr>
          <p:cNvSpPr/>
          <p:nvPr/>
        </p:nvSpPr>
        <p:spPr>
          <a:xfrm>
            <a:off x="1796715" y="5839326"/>
            <a:ext cx="1042737" cy="35986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Rectángulo 67">
            <a:extLst>
              <a:ext uri="{FF2B5EF4-FFF2-40B4-BE49-F238E27FC236}">
                <a16:creationId xmlns:a16="http://schemas.microsoft.com/office/drawing/2014/main" id="{AFA8E9BB-021E-6C0B-478F-A63DC81D8731}"/>
              </a:ext>
            </a:extLst>
          </p:cNvPr>
          <p:cNvSpPr/>
          <p:nvPr/>
        </p:nvSpPr>
        <p:spPr>
          <a:xfrm>
            <a:off x="1804736" y="1844841"/>
            <a:ext cx="1042737" cy="35986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2" name="Elipse 71">
            <a:extLst>
              <a:ext uri="{FF2B5EF4-FFF2-40B4-BE49-F238E27FC236}">
                <a16:creationId xmlns:a16="http://schemas.microsoft.com/office/drawing/2014/main" id="{82DD035D-150A-9BB7-EBB6-83CABFD62E0E}"/>
              </a:ext>
            </a:extLst>
          </p:cNvPr>
          <p:cNvSpPr/>
          <p:nvPr/>
        </p:nvSpPr>
        <p:spPr>
          <a:xfrm>
            <a:off x="2029325" y="3737811"/>
            <a:ext cx="577516" cy="545432"/>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4" name="CuadroTexto 73">
            <a:extLst>
              <a:ext uri="{FF2B5EF4-FFF2-40B4-BE49-F238E27FC236}">
                <a16:creationId xmlns:a16="http://schemas.microsoft.com/office/drawing/2014/main" id="{5BB5C564-90F5-9078-4F2A-A3C7F0BA894C}"/>
              </a:ext>
            </a:extLst>
          </p:cNvPr>
          <p:cNvSpPr txBox="1"/>
          <p:nvPr/>
        </p:nvSpPr>
        <p:spPr>
          <a:xfrm>
            <a:off x="866274" y="438833"/>
            <a:ext cx="7315200" cy="646331"/>
          </a:xfrm>
          <a:prstGeom prst="rect">
            <a:avLst/>
          </a:prstGeom>
          <a:noFill/>
        </p:spPr>
        <p:txBody>
          <a:bodyPr wrap="square" rtlCol="0">
            <a:spAutoFit/>
          </a:bodyPr>
          <a:lstStyle/>
          <a:p>
            <a:r>
              <a:rPr lang="es-ES" sz="3600" dirty="0">
                <a:latin typeface="Aharoni" panose="02010803020104030203" pitchFamily="2" charset="-79"/>
                <a:cs typeface="Aharoni" panose="02010803020104030203" pitchFamily="2" charset="-79"/>
              </a:rPr>
              <a:t>POSICIONES A REFORZAR</a:t>
            </a:r>
          </a:p>
        </p:txBody>
      </p:sp>
      <p:sp>
        <p:nvSpPr>
          <p:cNvPr id="78" name="Elipse 77">
            <a:extLst>
              <a:ext uri="{FF2B5EF4-FFF2-40B4-BE49-F238E27FC236}">
                <a16:creationId xmlns:a16="http://schemas.microsoft.com/office/drawing/2014/main" id="{F53EE9F2-BD57-3F86-F7D3-EB9861D92710}"/>
              </a:ext>
            </a:extLst>
          </p:cNvPr>
          <p:cNvSpPr/>
          <p:nvPr/>
        </p:nvSpPr>
        <p:spPr>
          <a:xfrm>
            <a:off x="5021179" y="2304937"/>
            <a:ext cx="336884" cy="33287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dirty="0"/>
          </a:p>
        </p:txBody>
      </p:sp>
      <p:sp>
        <p:nvSpPr>
          <p:cNvPr id="80" name="Elipse 79">
            <a:extLst>
              <a:ext uri="{FF2B5EF4-FFF2-40B4-BE49-F238E27FC236}">
                <a16:creationId xmlns:a16="http://schemas.microsoft.com/office/drawing/2014/main" id="{FECD0D7B-E73E-B720-CCCF-7487FADB451C}"/>
              </a:ext>
            </a:extLst>
          </p:cNvPr>
          <p:cNvSpPr/>
          <p:nvPr/>
        </p:nvSpPr>
        <p:spPr>
          <a:xfrm>
            <a:off x="5021179" y="3280072"/>
            <a:ext cx="336884" cy="33287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dirty="0"/>
          </a:p>
        </p:txBody>
      </p:sp>
      <p:sp>
        <p:nvSpPr>
          <p:cNvPr id="82" name="Elipse 81">
            <a:extLst>
              <a:ext uri="{FF2B5EF4-FFF2-40B4-BE49-F238E27FC236}">
                <a16:creationId xmlns:a16="http://schemas.microsoft.com/office/drawing/2014/main" id="{36088B2E-5CC8-8768-CD4D-7F616A45F3A9}"/>
              </a:ext>
            </a:extLst>
          </p:cNvPr>
          <p:cNvSpPr/>
          <p:nvPr/>
        </p:nvSpPr>
        <p:spPr>
          <a:xfrm>
            <a:off x="5021179" y="4266653"/>
            <a:ext cx="336884" cy="33287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dirty="0"/>
          </a:p>
        </p:txBody>
      </p:sp>
      <p:sp>
        <p:nvSpPr>
          <p:cNvPr id="84" name="Elipse 83">
            <a:extLst>
              <a:ext uri="{FF2B5EF4-FFF2-40B4-BE49-F238E27FC236}">
                <a16:creationId xmlns:a16="http://schemas.microsoft.com/office/drawing/2014/main" id="{4FFCEA16-E7E1-7339-5C97-173DE3A22E07}"/>
              </a:ext>
            </a:extLst>
          </p:cNvPr>
          <p:cNvSpPr/>
          <p:nvPr/>
        </p:nvSpPr>
        <p:spPr>
          <a:xfrm>
            <a:off x="5021179" y="5189066"/>
            <a:ext cx="336884" cy="33287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dirty="0"/>
          </a:p>
        </p:txBody>
      </p:sp>
      <p:sp>
        <p:nvSpPr>
          <p:cNvPr id="86" name="Elipse 85">
            <a:extLst>
              <a:ext uri="{FF2B5EF4-FFF2-40B4-BE49-F238E27FC236}">
                <a16:creationId xmlns:a16="http://schemas.microsoft.com/office/drawing/2014/main" id="{84C07413-DBD2-055F-6983-189147651C16}"/>
              </a:ext>
            </a:extLst>
          </p:cNvPr>
          <p:cNvSpPr/>
          <p:nvPr/>
        </p:nvSpPr>
        <p:spPr>
          <a:xfrm>
            <a:off x="5021179" y="6051880"/>
            <a:ext cx="336884" cy="332874"/>
          </a:xfrm>
          <a:prstGeom prst="ellipse">
            <a:avLst/>
          </a:prstGeom>
          <a:solidFill>
            <a:schemeClr val="bg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 dirty="0"/>
          </a:p>
        </p:txBody>
      </p:sp>
      <p:sp>
        <p:nvSpPr>
          <p:cNvPr id="90" name="Elipse 89">
            <a:extLst>
              <a:ext uri="{FF2B5EF4-FFF2-40B4-BE49-F238E27FC236}">
                <a16:creationId xmlns:a16="http://schemas.microsoft.com/office/drawing/2014/main" id="{4F23D953-4006-3C21-90E5-5779A0A75AAF}"/>
              </a:ext>
            </a:extLst>
          </p:cNvPr>
          <p:cNvSpPr/>
          <p:nvPr/>
        </p:nvSpPr>
        <p:spPr>
          <a:xfrm>
            <a:off x="1147011" y="5121444"/>
            <a:ext cx="336884" cy="33287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dirty="0"/>
          </a:p>
        </p:txBody>
      </p:sp>
      <p:sp>
        <p:nvSpPr>
          <p:cNvPr id="91" name="Elipse 90">
            <a:extLst>
              <a:ext uri="{FF2B5EF4-FFF2-40B4-BE49-F238E27FC236}">
                <a16:creationId xmlns:a16="http://schemas.microsoft.com/office/drawing/2014/main" id="{B4899EE0-E846-F89A-F3D1-9214044FF5B9}"/>
              </a:ext>
            </a:extLst>
          </p:cNvPr>
          <p:cNvSpPr/>
          <p:nvPr/>
        </p:nvSpPr>
        <p:spPr>
          <a:xfrm>
            <a:off x="3104148" y="5121444"/>
            <a:ext cx="336884" cy="33287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dirty="0"/>
          </a:p>
        </p:txBody>
      </p:sp>
      <p:sp>
        <p:nvSpPr>
          <p:cNvPr id="92" name="Elipse 91">
            <a:extLst>
              <a:ext uri="{FF2B5EF4-FFF2-40B4-BE49-F238E27FC236}">
                <a16:creationId xmlns:a16="http://schemas.microsoft.com/office/drawing/2014/main" id="{E774AF95-9D00-5C14-2273-9CC19BF2905C}"/>
              </a:ext>
            </a:extLst>
          </p:cNvPr>
          <p:cNvSpPr/>
          <p:nvPr/>
        </p:nvSpPr>
        <p:spPr>
          <a:xfrm>
            <a:off x="2125579" y="5104858"/>
            <a:ext cx="336884" cy="33287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dirty="0"/>
          </a:p>
        </p:txBody>
      </p:sp>
      <p:sp>
        <p:nvSpPr>
          <p:cNvPr id="94" name="Elipse 93">
            <a:extLst>
              <a:ext uri="{FF2B5EF4-FFF2-40B4-BE49-F238E27FC236}">
                <a16:creationId xmlns:a16="http://schemas.microsoft.com/office/drawing/2014/main" id="{B98A6EBC-086E-C4E3-CB7C-1D2D7F1AC9C6}"/>
              </a:ext>
            </a:extLst>
          </p:cNvPr>
          <p:cNvSpPr/>
          <p:nvPr/>
        </p:nvSpPr>
        <p:spPr>
          <a:xfrm>
            <a:off x="1147011" y="2593691"/>
            <a:ext cx="336884" cy="33287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dirty="0"/>
          </a:p>
        </p:txBody>
      </p:sp>
      <p:sp>
        <p:nvSpPr>
          <p:cNvPr id="95" name="Elipse 94">
            <a:extLst>
              <a:ext uri="{FF2B5EF4-FFF2-40B4-BE49-F238E27FC236}">
                <a16:creationId xmlns:a16="http://schemas.microsoft.com/office/drawing/2014/main" id="{DC6DCA91-D734-31DA-EBC4-3F992AAE3197}"/>
              </a:ext>
            </a:extLst>
          </p:cNvPr>
          <p:cNvSpPr/>
          <p:nvPr/>
        </p:nvSpPr>
        <p:spPr>
          <a:xfrm>
            <a:off x="3104148" y="2593659"/>
            <a:ext cx="336884" cy="33287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dirty="0"/>
          </a:p>
        </p:txBody>
      </p:sp>
      <p:sp>
        <p:nvSpPr>
          <p:cNvPr id="96" name="Elipse 95">
            <a:extLst>
              <a:ext uri="{FF2B5EF4-FFF2-40B4-BE49-F238E27FC236}">
                <a16:creationId xmlns:a16="http://schemas.microsoft.com/office/drawing/2014/main" id="{8642C86C-0FB6-95E1-1FF9-A87242C9D44B}"/>
              </a:ext>
            </a:extLst>
          </p:cNvPr>
          <p:cNvSpPr/>
          <p:nvPr/>
        </p:nvSpPr>
        <p:spPr>
          <a:xfrm>
            <a:off x="2125579" y="2322095"/>
            <a:ext cx="336884" cy="33287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dirty="0"/>
          </a:p>
        </p:txBody>
      </p:sp>
      <p:sp>
        <p:nvSpPr>
          <p:cNvPr id="97" name="Elipse 96">
            <a:extLst>
              <a:ext uri="{FF2B5EF4-FFF2-40B4-BE49-F238E27FC236}">
                <a16:creationId xmlns:a16="http://schemas.microsoft.com/office/drawing/2014/main" id="{6F352A76-6101-A11D-BCCA-471CB1DB162F}"/>
              </a:ext>
            </a:extLst>
          </p:cNvPr>
          <p:cNvSpPr/>
          <p:nvPr/>
        </p:nvSpPr>
        <p:spPr>
          <a:xfrm>
            <a:off x="2125579" y="4181551"/>
            <a:ext cx="336884" cy="332874"/>
          </a:xfrm>
          <a:prstGeom prst="ellipse">
            <a:avLst/>
          </a:prstGeom>
          <a:solidFill>
            <a:schemeClr val="bg2">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 dirty="0"/>
          </a:p>
        </p:txBody>
      </p:sp>
      <p:sp>
        <p:nvSpPr>
          <p:cNvPr id="98" name="CuadroTexto 97">
            <a:extLst>
              <a:ext uri="{FF2B5EF4-FFF2-40B4-BE49-F238E27FC236}">
                <a16:creationId xmlns:a16="http://schemas.microsoft.com/office/drawing/2014/main" id="{D79B4881-358F-676C-D959-0F75E23DBBCF}"/>
              </a:ext>
            </a:extLst>
          </p:cNvPr>
          <p:cNvSpPr txBox="1"/>
          <p:nvPr/>
        </p:nvSpPr>
        <p:spPr>
          <a:xfrm>
            <a:off x="5663368" y="2230993"/>
            <a:ext cx="5485394" cy="646330"/>
          </a:xfrm>
          <a:prstGeom prst="rect">
            <a:avLst/>
          </a:prstGeom>
          <a:noFill/>
        </p:spPr>
        <p:txBody>
          <a:bodyPr wrap="square" rtlCol="0">
            <a:spAutoFit/>
          </a:bodyPr>
          <a:lstStyle/>
          <a:p>
            <a:r>
              <a:rPr lang="es-ES" spc="10" dirty="0">
                <a:solidFill>
                  <a:schemeClr val="tx1">
                    <a:lumMod val="65000"/>
                  </a:schemeClr>
                </a:solidFill>
              </a:rPr>
              <a:t>Tras la salida de jugadores de banda, cabría añadir profundidad a los carriles.</a:t>
            </a:r>
          </a:p>
        </p:txBody>
      </p:sp>
      <p:sp>
        <p:nvSpPr>
          <p:cNvPr id="100" name="CuadroTexto 99">
            <a:extLst>
              <a:ext uri="{FF2B5EF4-FFF2-40B4-BE49-F238E27FC236}">
                <a16:creationId xmlns:a16="http://schemas.microsoft.com/office/drawing/2014/main" id="{F30B83FD-4626-F700-CAA2-6C7D658061E5}"/>
              </a:ext>
            </a:extLst>
          </p:cNvPr>
          <p:cNvSpPr txBox="1"/>
          <p:nvPr/>
        </p:nvSpPr>
        <p:spPr>
          <a:xfrm>
            <a:off x="5663368" y="3123045"/>
            <a:ext cx="5485394" cy="646331"/>
          </a:xfrm>
          <a:prstGeom prst="rect">
            <a:avLst/>
          </a:prstGeom>
          <a:noFill/>
        </p:spPr>
        <p:txBody>
          <a:bodyPr wrap="square" rtlCol="0">
            <a:spAutoFit/>
          </a:bodyPr>
          <a:lstStyle/>
          <a:p>
            <a:r>
              <a:rPr lang="es-ES" spc="10" dirty="0">
                <a:solidFill>
                  <a:schemeClr val="tx1">
                    <a:lumMod val="65000"/>
                  </a:schemeClr>
                </a:solidFill>
              </a:rPr>
              <a:t>Igualmente, en el centro de la zaga hay pocos efectivos y varios refuerzos serían bien recibidos.</a:t>
            </a:r>
          </a:p>
        </p:txBody>
      </p:sp>
      <p:sp>
        <p:nvSpPr>
          <p:cNvPr id="101" name="CuadroTexto 100">
            <a:extLst>
              <a:ext uri="{FF2B5EF4-FFF2-40B4-BE49-F238E27FC236}">
                <a16:creationId xmlns:a16="http://schemas.microsoft.com/office/drawing/2014/main" id="{1FF49B86-C369-785D-1B72-DB186719913B}"/>
              </a:ext>
            </a:extLst>
          </p:cNvPr>
          <p:cNvSpPr txBox="1"/>
          <p:nvPr/>
        </p:nvSpPr>
        <p:spPr>
          <a:xfrm>
            <a:off x="5663368" y="4109924"/>
            <a:ext cx="5485394" cy="646331"/>
          </a:xfrm>
          <a:prstGeom prst="rect">
            <a:avLst/>
          </a:prstGeom>
          <a:noFill/>
        </p:spPr>
        <p:txBody>
          <a:bodyPr wrap="square" rtlCol="0">
            <a:spAutoFit/>
          </a:bodyPr>
          <a:lstStyle/>
          <a:p>
            <a:r>
              <a:rPr lang="es-ES" spc="10" dirty="0">
                <a:solidFill>
                  <a:schemeClr val="tx1">
                    <a:lumMod val="65000"/>
                  </a:schemeClr>
                </a:solidFill>
              </a:rPr>
              <a:t>Añadir algún perfil más de atacantes sería algo positivo para complementar los extremos actuales.</a:t>
            </a:r>
          </a:p>
        </p:txBody>
      </p:sp>
      <p:sp>
        <p:nvSpPr>
          <p:cNvPr id="102" name="CuadroTexto 101">
            <a:extLst>
              <a:ext uri="{FF2B5EF4-FFF2-40B4-BE49-F238E27FC236}">
                <a16:creationId xmlns:a16="http://schemas.microsoft.com/office/drawing/2014/main" id="{84E14569-DCF8-69E6-6A35-7E8A1E62635B}"/>
              </a:ext>
            </a:extLst>
          </p:cNvPr>
          <p:cNvSpPr txBox="1"/>
          <p:nvPr/>
        </p:nvSpPr>
        <p:spPr>
          <a:xfrm>
            <a:off x="5663368" y="5039448"/>
            <a:ext cx="5485394" cy="646331"/>
          </a:xfrm>
          <a:prstGeom prst="rect">
            <a:avLst/>
          </a:prstGeom>
          <a:noFill/>
        </p:spPr>
        <p:txBody>
          <a:bodyPr wrap="square" rtlCol="0">
            <a:spAutoFit/>
          </a:bodyPr>
          <a:lstStyle/>
          <a:p>
            <a:r>
              <a:rPr lang="es-ES" spc="10" dirty="0">
                <a:solidFill>
                  <a:schemeClr val="tx1">
                    <a:lumMod val="65000"/>
                  </a:schemeClr>
                </a:solidFill>
              </a:rPr>
              <a:t>En la punta de ataque se podría intentar encontrar una referencia extra de goleador.</a:t>
            </a:r>
          </a:p>
        </p:txBody>
      </p:sp>
      <p:sp>
        <p:nvSpPr>
          <p:cNvPr id="103" name="CuadroTexto 102">
            <a:extLst>
              <a:ext uri="{FF2B5EF4-FFF2-40B4-BE49-F238E27FC236}">
                <a16:creationId xmlns:a16="http://schemas.microsoft.com/office/drawing/2014/main" id="{088014CD-7D4E-E42A-7863-B6D7EAF053EC}"/>
              </a:ext>
            </a:extLst>
          </p:cNvPr>
          <p:cNvSpPr txBox="1"/>
          <p:nvPr/>
        </p:nvSpPr>
        <p:spPr>
          <a:xfrm>
            <a:off x="5663368" y="5874239"/>
            <a:ext cx="5485394" cy="646331"/>
          </a:xfrm>
          <a:prstGeom prst="rect">
            <a:avLst/>
          </a:prstGeom>
          <a:noFill/>
        </p:spPr>
        <p:txBody>
          <a:bodyPr wrap="square" rtlCol="0">
            <a:spAutoFit/>
          </a:bodyPr>
          <a:lstStyle/>
          <a:p>
            <a:r>
              <a:rPr lang="es-ES" spc="10" dirty="0">
                <a:solidFill>
                  <a:schemeClr val="tx1">
                    <a:lumMod val="65000"/>
                  </a:schemeClr>
                </a:solidFill>
              </a:rPr>
              <a:t>Un jugador de perfil defensivo y con experiencia que pueda ayudar a controlar el mediocampo sería ideal.</a:t>
            </a:r>
          </a:p>
        </p:txBody>
      </p:sp>
      <p:sp>
        <p:nvSpPr>
          <p:cNvPr id="104" name="Elipse 103">
            <a:extLst>
              <a:ext uri="{FF2B5EF4-FFF2-40B4-BE49-F238E27FC236}">
                <a16:creationId xmlns:a16="http://schemas.microsoft.com/office/drawing/2014/main" id="{D27FF593-7696-CA03-7711-C867AA93AE9E}"/>
              </a:ext>
            </a:extLst>
          </p:cNvPr>
          <p:cNvSpPr/>
          <p:nvPr/>
        </p:nvSpPr>
        <p:spPr>
          <a:xfrm>
            <a:off x="2125579" y="5707802"/>
            <a:ext cx="336884" cy="320363"/>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dirty="0"/>
          </a:p>
        </p:txBody>
      </p:sp>
      <p:sp>
        <p:nvSpPr>
          <p:cNvPr id="105" name="Elipse 104">
            <a:extLst>
              <a:ext uri="{FF2B5EF4-FFF2-40B4-BE49-F238E27FC236}">
                <a16:creationId xmlns:a16="http://schemas.microsoft.com/office/drawing/2014/main" id="{803673E7-D681-E6E2-2FD1-1D3CDF365E0F}"/>
              </a:ext>
            </a:extLst>
          </p:cNvPr>
          <p:cNvSpPr/>
          <p:nvPr/>
        </p:nvSpPr>
        <p:spPr>
          <a:xfrm>
            <a:off x="5021179" y="1580730"/>
            <a:ext cx="336884" cy="3328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dirty="0"/>
          </a:p>
        </p:txBody>
      </p:sp>
      <p:sp>
        <p:nvSpPr>
          <p:cNvPr id="107" name="CuadroTexto 106">
            <a:extLst>
              <a:ext uri="{FF2B5EF4-FFF2-40B4-BE49-F238E27FC236}">
                <a16:creationId xmlns:a16="http://schemas.microsoft.com/office/drawing/2014/main" id="{38A501ED-2312-D8E9-4E92-CA98E77BAAB2}"/>
              </a:ext>
            </a:extLst>
          </p:cNvPr>
          <p:cNvSpPr txBox="1"/>
          <p:nvPr/>
        </p:nvSpPr>
        <p:spPr>
          <a:xfrm>
            <a:off x="5663368" y="1457774"/>
            <a:ext cx="5485394" cy="646331"/>
          </a:xfrm>
          <a:prstGeom prst="rect">
            <a:avLst/>
          </a:prstGeom>
          <a:noFill/>
        </p:spPr>
        <p:txBody>
          <a:bodyPr wrap="square" rtlCol="0">
            <a:spAutoFit/>
          </a:bodyPr>
          <a:lstStyle/>
          <a:p>
            <a:r>
              <a:rPr lang="es-ES" spc="10" dirty="0">
                <a:solidFill>
                  <a:schemeClr val="tx1">
                    <a:lumMod val="65000"/>
                  </a:schemeClr>
                </a:solidFill>
              </a:rPr>
              <a:t>La llegada de un portero con experiencia ayudaría a los porteros jóvenes y al titular y daría competencia.</a:t>
            </a:r>
          </a:p>
        </p:txBody>
      </p:sp>
    </p:spTree>
    <p:extLst>
      <p:ext uri="{BB962C8B-B14F-4D97-AF65-F5344CB8AC3E}">
        <p14:creationId xmlns:p14="http://schemas.microsoft.com/office/powerpoint/2010/main" val="238630744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
            <a:extLst>
              <a:ext uri="{FF2B5EF4-FFF2-40B4-BE49-F238E27FC236}">
                <a16:creationId xmlns:a16="http://schemas.microsoft.com/office/drawing/2014/main" id="{925B4EEB-C629-C621-C02A-90E077B46382}"/>
              </a:ext>
            </a:extLst>
          </p:cNvPr>
          <p:cNvSpPr>
            <a:spLocks noGrp="1"/>
          </p:cNvSpPr>
          <p:nvPr>
            <p:ph type="title"/>
          </p:nvPr>
        </p:nvSpPr>
        <p:spPr>
          <a:xfrm>
            <a:off x="701382" y="4402383"/>
            <a:ext cx="3114776" cy="1100711"/>
          </a:xfrm>
        </p:spPr>
        <p:txBody>
          <a:bodyPr rtlCol="0"/>
          <a:lstStyle>
            <a:defPPr>
              <a:defRPr lang="es-ES"/>
            </a:defPPr>
          </a:lstStyle>
          <a:p>
            <a:pPr rtl="0"/>
            <a:r>
              <a:rPr lang="es-ES" sz="2800" dirty="0">
                <a:solidFill>
                  <a:schemeClr val="tx1">
                    <a:lumMod val="75000"/>
                  </a:schemeClr>
                </a:solidFill>
              </a:rPr>
              <a:t>Origen sugerencias</a:t>
            </a:r>
          </a:p>
        </p:txBody>
      </p:sp>
      <p:sp>
        <p:nvSpPr>
          <p:cNvPr id="4" name="Marcador de pie de página 3">
            <a:extLst>
              <a:ext uri="{FF2B5EF4-FFF2-40B4-BE49-F238E27FC236}">
                <a16:creationId xmlns:a16="http://schemas.microsoft.com/office/drawing/2014/main" id="{44383077-BFE4-6D21-24EF-036EFF1645BB}"/>
              </a:ext>
            </a:extLst>
          </p:cNvPr>
          <p:cNvSpPr>
            <a:spLocks noGrp="1"/>
          </p:cNvSpPr>
          <p:nvPr>
            <p:ph type="ftr" sz="quarter" idx="3"/>
          </p:nvPr>
        </p:nvSpPr>
        <p:spPr>
          <a:xfrm>
            <a:off x="386080" y="224653"/>
            <a:ext cx="4995323" cy="365125"/>
          </a:xfrm>
        </p:spPr>
        <p:txBody>
          <a:bodyPr rtlCol="0"/>
          <a:lstStyle>
            <a:defPPr>
              <a:defRPr lang="es-ES"/>
            </a:defPPr>
          </a:lstStyle>
          <a:p>
            <a:pPr rtl="0"/>
            <a:r>
              <a:rPr lang="es-ES" sz="1800" dirty="0"/>
              <a:t>Distribución De sugerencias</a:t>
            </a:r>
          </a:p>
        </p:txBody>
      </p:sp>
      <p:sp>
        <p:nvSpPr>
          <p:cNvPr id="269" name="Marcador de texto 268">
            <a:extLst>
              <a:ext uri="{FF2B5EF4-FFF2-40B4-BE49-F238E27FC236}">
                <a16:creationId xmlns:a16="http://schemas.microsoft.com/office/drawing/2014/main" id="{E7A7DA89-7D08-283C-AA1E-D529AF46983F}"/>
              </a:ext>
            </a:extLst>
          </p:cNvPr>
          <p:cNvSpPr>
            <a:spLocks noGrp="1"/>
          </p:cNvSpPr>
          <p:nvPr>
            <p:ph type="body" sz="quarter" idx="16"/>
          </p:nvPr>
        </p:nvSpPr>
        <p:spPr>
          <a:xfrm rot="8079011">
            <a:off x="4740541" y="3442604"/>
            <a:ext cx="292608" cy="292608"/>
          </a:xfrm>
        </p:spPr>
        <p:txBody>
          <a:bodyPr rtlCol="0"/>
          <a:lstStyle>
            <a:defPPr>
              <a:defRPr lang="es-ES"/>
            </a:defPPr>
          </a:lstStyle>
          <a:p>
            <a:pPr rtl="0"/>
            <a:endParaRPr lang="es-ES" dirty="0"/>
          </a:p>
        </p:txBody>
      </p:sp>
      <p:sp>
        <p:nvSpPr>
          <p:cNvPr id="270" name="Marcador de texto 269">
            <a:extLst>
              <a:ext uri="{FF2B5EF4-FFF2-40B4-BE49-F238E27FC236}">
                <a16:creationId xmlns:a16="http://schemas.microsoft.com/office/drawing/2014/main" id="{B2223584-8BF8-940A-E792-4FC4CD21876C}"/>
              </a:ext>
            </a:extLst>
          </p:cNvPr>
          <p:cNvSpPr>
            <a:spLocks noGrp="1"/>
          </p:cNvSpPr>
          <p:nvPr>
            <p:ph type="body" sz="quarter" idx="17"/>
          </p:nvPr>
        </p:nvSpPr>
        <p:spPr>
          <a:xfrm rot="8045887">
            <a:off x="6069488" y="3282695"/>
            <a:ext cx="292608" cy="292608"/>
          </a:xfrm>
          <a:solidFill>
            <a:schemeClr val="accent5"/>
          </a:solidFill>
        </p:spPr>
        <p:txBody>
          <a:bodyPr rtlCol="0"/>
          <a:lstStyle>
            <a:defPPr>
              <a:defRPr lang="es-ES"/>
            </a:defPPr>
          </a:lstStyle>
          <a:p>
            <a:pPr rtl="0"/>
            <a:endParaRPr lang="es-ES" dirty="0"/>
          </a:p>
        </p:txBody>
      </p:sp>
      <p:sp>
        <p:nvSpPr>
          <p:cNvPr id="266" name="Marcador de texto 265">
            <a:extLst>
              <a:ext uri="{FF2B5EF4-FFF2-40B4-BE49-F238E27FC236}">
                <a16:creationId xmlns:a16="http://schemas.microsoft.com/office/drawing/2014/main" id="{A529D6D0-6AA4-F2AB-E02F-E3EF18F054E3}"/>
              </a:ext>
            </a:extLst>
          </p:cNvPr>
          <p:cNvSpPr>
            <a:spLocks noGrp="1"/>
          </p:cNvSpPr>
          <p:nvPr>
            <p:ph type="body" sz="quarter" idx="13"/>
          </p:nvPr>
        </p:nvSpPr>
        <p:spPr/>
        <p:txBody>
          <a:bodyPr rtlCol="0"/>
          <a:lstStyle>
            <a:defPPr>
              <a:defRPr lang="es-ES"/>
            </a:defPPr>
          </a:lstStyle>
          <a:p>
            <a:pPr rtl="0"/>
            <a:endParaRPr lang="es-ES" dirty="0"/>
          </a:p>
        </p:txBody>
      </p:sp>
      <p:sp>
        <p:nvSpPr>
          <p:cNvPr id="40" name="Marcador de texto 39">
            <a:extLst>
              <a:ext uri="{FF2B5EF4-FFF2-40B4-BE49-F238E27FC236}">
                <a16:creationId xmlns:a16="http://schemas.microsoft.com/office/drawing/2014/main" id="{4A8E9A57-5720-401D-737C-82BA3D073C8C}"/>
              </a:ext>
            </a:extLst>
          </p:cNvPr>
          <p:cNvSpPr>
            <a:spLocks noGrp="1"/>
          </p:cNvSpPr>
          <p:nvPr>
            <p:ph type="body" sz="quarter" idx="10"/>
          </p:nvPr>
        </p:nvSpPr>
        <p:spPr/>
        <p:txBody>
          <a:bodyPr rtlCol="0"/>
          <a:lstStyle>
            <a:defPPr>
              <a:defRPr lang="es-ES"/>
            </a:defPPr>
          </a:lstStyle>
          <a:p>
            <a:pPr rtl="0"/>
            <a:r>
              <a:rPr lang="es-ES" dirty="0">
                <a:solidFill>
                  <a:schemeClr val="tx1">
                    <a:lumMod val="75000"/>
                  </a:schemeClr>
                </a:solidFill>
              </a:rPr>
              <a:t>Liga “under the radar”</a:t>
            </a:r>
          </a:p>
        </p:txBody>
      </p:sp>
      <p:sp>
        <p:nvSpPr>
          <p:cNvPr id="267" name="Marcador de texto 266">
            <a:extLst>
              <a:ext uri="{FF2B5EF4-FFF2-40B4-BE49-F238E27FC236}">
                <a16:creationId xmlns:a16="http://schemas.microsoft.com/office/drawing/2014/main" id="{13010F6D-FC3B-E262-2376-B3EC52E87094}"/>
              </a:ext>
            </a:extLst>
          </p:cNvPr>
          <p:cNvSpPr>
            <a:spLocks noGrp="1"/>
          </p:cNvSpPr>
          <p:nvPr>
            <p:ph type="body" sz="quarter" idx="14"/>
          </p:nvPr>
        </p:nvSpPr>
        <p:spPr/>
        <p:txBody>
          <a:bodyPr rtlCol="0"/>
          <a:lstStyle>
            <a:defPPr>
              <a:defRPr lang="es-ES"/>
            </a:defPPr>
          </a:lstStyle>
          <a:p>
            <a:pPr rtl="0"/>
            <a:endParaRPr lang="es-ES" dirty="0"/>
          </a:p>
        </p:txBody>
      </p:sp>
      <p:sp>
        <p:nvSpPr>
          <p:cNvPr id="41" name="Marcador de texto 40">
            <a:extLst>
              <a:ext uri="{FF2B5EF4-FFF2-40B4-BE49-F238E27FC236}">
                <a16:creationId xmlns:a16="http://schemas.microsoft.com/office/drawing/2014/main" id="{30A30A82-B4AF-78E6-388D-CB48775AAC12}"/>
              </a:ext>
            </a:extLst>
          </p:cNvPr>
          <p:cNvSpPr>
            <a:spLocks noGrp="1"/>
          </p:cNvSpPr>
          <p:nvPr>
            <p:ph type="body" sz="quarter" idx="11"/>
          </p:nvPr>
        </p:nvSpPr>
        <p:spPr/>
        <p:txBody>
          <a:bodyPr rtlCol="0"/>
          <a:lstStyle>
            <a:defPPr>
              <a:defRPr lang="es-ES"/>
            </a:defPPr>
          </a:lstStyle>
          <a:p>
            <a:pPr rtl="0"/>
            <a:r>
              <a:rPr lang="es-ES" dirty="0">
                <a:solidFill>
                  <a:schemeClr val="tx1">
                    <a:lumMod val="75000"/>
                  </a:schemeClr>
                </a:solidFill>
              </a:rPr>
              <a:t>Talento nacional</a:t>
            </a:r>
          </a:p>
        </p:txBody>
      </p:sp>
      <p:sp>
        <p:nvSpPr>
          <p:cNvPr id="268" name="Marcador de texto 267">
            <a:extLst>
              <a:ext uri="{FF2B5EF4-FFF2-40B4-BE49-F238E27FC236}">
                <a16:creationId xmlns:a16="http://schemas.microsoft.com/office/drawing/2014/main" id="{832CB5F8-5CBA-2AC5-CD4B-90F8131CAD1C}"/>
              </a:ext>
            </a:extLst>
          </p:cNvPr>
          <p:cNvSpPr>
            <a:spLocks noGrp="1"/>
          </p:cNvSpPr>
          <p:nvPr>
            <p:ph type="body" sz="quarter" idx="15"/>
          </p:nvPr>
        </p:nvSpPr>
        <p:spPr/>
        <p:txBody>
          <a:bodyPr rtlCol="0"/>
          <a:lstStyle>
            <a:defPPr>
              <a:defRPr lang="es-ES"/>
            </a:defPPr>
          </a:lstStyle>
          <a:p>
            <a:pPr rtl="0"/>
            <a:endParaRPr lang="es-ES" dirty="0"/>
          </a:p>
        </p:txBody>
      </p:sp>
      <p:sp>
        <p:nvSpPr>
          <p:cNvPr id="42" name="Marcador de texto 41">
            <a:extLst>
              <a:ext uri="{FF2B5EF4-FFF2-40B4-BE49-F238E27FC236}">
                <a16:creationId xmlns:a16="http://schemas.microsoft.com/office/drawing/2014/main" id="{75A659C1-B84F-100A-808B-6CA9AC382707}"/>
              </a:ext>
            </a:extLst>
          </p:cNvPr>
          <p:cNvSpPr>
            <a:spLocks noGrp="1"/>
          </p:cNvSpPr>
          <p:nvPr>
            <p:ph type="body" sz="quarter" idx="12"/>
          </p:nvPr>
        </p:nvSpPr>
        <p:spPr/>
        <p:txBody>
          <a:bodyPr rtlCol="0"/>
          <a:lstStyle>
            <a:defPPr>
              <a:defRPr lang="es-ES"/>
            </a:defPPr>
          </a:lstStyle>
          <a:p>
            <a:pPr rtl="0"/>
            <a:r>
              <a:rPr lang="es-ES" dirty="0">
                <a:solidFill>
                  <a:schemeClr val="tx1">
                    <a:lumMod val="75000"/>
                  </a:schemeClr>
                </a:solidFill>
              </a:rPr>
              <a:t>Países con talento joven</a:t>
            </a:r>
          </a:p>
        </p:txBody>
      </p:sp>
      <p:sp>
        <p:nvSpPr>
          <p:cNvPr id="271" name="Marcador de texto 270">
            <a:extLst>
              <a:ext uri="{FF2B5EF4-FFF2-40B4-BE49-F238E27FC236}">
                <a16:creationId xmlns:a16="http://schemas.microsoft.com/office/drawing/2014/main" id="{CD4C80B9-724D-03DD-8211-BBF81E0BDB1E}"/>
              </a:ext>
            </a:extLst>
          </p:cNvPr>
          <p:cNvSpPr>
            <a:spLocks noGrp="1"/>
          </p:cNvSpPr>
          <p:nvPr>
            <p:ph type="body" sz="quarter" idx="18"/>
          </p:nvPr>
        </p:nvSpPr>
        <p:spPr>
          <a:xfrm rot="8154449">
            <a:off x="10190251" y="2400966"/>
            <a:ext cx="292608" cy="292608"/>
          </a:xfrm>
        </p:spPr>
        <p:txBody>
          <a:bodyPr rtlCol="0"/>
          <a:lstStyle>
            <a:defPPr>
              <a:defRPr lang="es-ES"/>
            </a:defPPr>
          </a:lstStyle>
          <a:p>
            <a:pPr rtl="0"/>
            <a:endParaRPr lang="es-ES" dirty="0"/>
          </a:p>
        </p:txBody>
      </p:sp>
      <p:sp>
        <p:nvSpPr>
          <p:cNvPr id="274" name="Marcador de texto 273">
            <a:extLst>
              <a:ext uri="{FF2B5EF4-FFF2-40B4-BE49-F238E27FC236}">
                <a16:creationId xmlns:a16="http://schemas.microsoft.com/office/drawing/2014/main" id="{86120AEE-2182-F07C-FC62-B3CB1EAA3880}"/>
              </a:ext>
            </a:extLst>
          </p:cNvPr>
          <p:cNvSpPr>
            <a:spLocks noGrp="1"/>
          </p:cNvSpPr>
          <p:nvPr>
            <p:ph type="body" sz="quarter" idx="21"/>
          </p:nvPr>
        </p:nvSpPr>
        <p:spPr>
          <a:xfrm rot="8154796">
            <a:off x="6379632" y="2323190"/>
            <a:ext cx="292608" cy="292608"/>
          </a:xfrm>
        </p:spPr>
        <p:txBody>
          <a:bodyPr rtlCol="0"/>
          <a:lstStyle>
            <a:defPPr>
              <a:defRPr lang="es-ES"/>
            </a:defPPr>
          </a:lstStyle>
          <a:p>
            <a:pPr rtl="0"/>
            <a:endParaRPr lang="es-ES" dirty="0"/>
          </a:p>
        </p:txBody>
      </p:sp>
      <p:sp>
        <p:nvSpPr>
          <p:cNvPr id="276" name="Marcador de texto 275">
            <a:extLst>
              <a:ext uri="{FF2B5EF4-FFF2-40B4-BE49-F238E27FC236}">
                <a16:creationId xmlns:a16="http://schemas.microsoft.com/office/drawing/2014/main" id="{CCEAD920-2091-2422-4C8B-F2CB6CFA8438}"/>
              </a:ext>
            </a:extLst>
          </p:cNvPr>
          <p:cNvSpPr>
            <a:spLocks noGrp="1"/>
          </p:cNvSpPr>
          <p:nvPr>
            <p:ph type="body" sz="quarter" idx="22"/>
          </p:nvPr>
        </p:nvSpPr>
        <p:spPr>
          <a:xfrm rot="8193495">
            <a:off x="6637339" y="1843657"/>
            <a:ext cx="292608" cy="292608"/>
          </a:xfrm>
          <a:solidFill>
            <a:schemeClr val="accent4"/>
          </a:solidFill>
        </p:spPr>
        <p:txBody>
          <a:bodyPr rtlCol="0"/>
          <a:lstStyle>
            <a:defPPr>
              <a:defRPr lang="es-ES"/>
            </a:defPPr>
          </a:lstStyle>
          <a:p>
            <a:pPr rtl="0"/>
            <a:endParaRPr lang="es-ES" dirty="0"/>
          </a:p>
        </p:txBody>
      </p:sp>
      <p:sp>
        <p:nvSpPr>
          <p:cNvPr id="272" name="Marcador de texto 271">
            <a:extLst>
              <a:ext uri="{FF2B5EF4-FFF2-40B4-BE49-F238E27FC236}">
                <a16:creationId xmlns:a16="http://schemas.microsoft.com/office/drawing/2014/main" id="{CA9A771E-4C89-FBD6-D776-E60D0F1A7C1A}"/>
              </a:ext>
            </a:extLst>
          </p:cNvPr>
          <p:cNvSpPr>
            <a:spLocks noGrp="1"/>
          </p:cNvSpPr>
          <p:nvPr>
            <p:ph type="body" sz="quarter" idx="19"/>
          </p:nvPr>
        </p:nvSpPr>
        <p:spPr>
          <a:xfrm rot="8068048">
            <a:off x="4326743" y="3746700"/>
            <a:ext cx="292608" cy="292608"/>
          </a:xfrm>
        </p:spPr>
        <p:txBody>
          <a:bodyPr rtlCol="0"/>
          <a:lstStyle>
            <a:defPPr>
              <a:defRPr lang="es-ES"/>
            </a:defPPr>
          </a:lstStyle>
          <a:p>
            <a:pPr rtl="0"/>
            <a:endParaRPr lang="es-ES" dirty="0"/>
          </a:p>
        </p:txBody>
      </p:sp>
      <p:sp>
        <p:nvSpPr>
          <p:cNvPr id="273" name="Marcador de texto 272">
            <a:extLst>
              <a:ext uri="{FF2B5EF4-FFF2-40B4-BE49-F238E27FC236}">
                <a16:creationId xmlns:a16="http://schemas.microsoft.com/office/drawing/2014/main" id="{C61A5ACF-A967-E15B-A3BC-CB6664B1EBC2}"/>
              </a:ext>
            </a:extLst>
          </p:cNvPr>
          <p:cNvSpPr>
            <a:spLocks noGrp="1"/>
          </p:cNvSpPr>
          <p:nvPr>
            <p:ph type="body" sz="quarter" idx="20"/>
          </p:nvPr>
        </p:nvSpPr>
        <p:spPr>
          <a:xfrm rot="8146883">
            <a:off x="7020241" y="2116303"/>
            <a:ext cx="292608" cy="292608"/>
          </a:xfrm>
        </p:spPr>
        <p:txBody>
          <a:bodyPr rtlCol="0"/>
          <a:lstStyle>
            <a:defPPr>
              <a:defRPr lang="es-ES"/>
            </a:defPPr>
          </a:lstStyle>
          <a:p>
            <a:pPr rtl="0"/>
            <a:endParaRPr lang="es-ES" dirty="0"/>
          </a:p>
        </p:txBody>
      </p:sp>
    </p:spTree>
    <p:extLst>
      <p:ext uri="{BB962C8B-B14F-4D97-AF65-F5344CB8AC3E}">
        <p14:creationId xmlns:p14="http://schemas.microsoft.com/office/powerpoint/2010/main" val="166960852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ador de texto 19">
            <a:extLst>
              <a:ext uri="{FF2B5EF4-FFF2-40B4-BE49-F238E27FC236}">
                <a16:creationId xmlns:a16="http://schemas.microsoft.com/office/drawing/2014/main" id="{2FD66475-6CFC-7A1D-0DA2-9F21B7E19042}"/>
              </a:ext>
            </a:extLst>
          </p:cNvPr>
          <p:cNvSpPr>
            <a:spLocks noGrp="1"/>
          </p:cNvSpPr>
          <p:nvPr>
            <p:ph type="body" idx="1"/>
          </p:nvPr>
        </p:nvSpPr>
        <p:spPr>
          <a:xfrm>
            <a:off x="288756" y="1010264"/>
            <a:ext cx="3978443" cy="5488859"/>
          </a:xfrm>
        </p:spPr>
        <p:txBody>
          <a:bodyPr>
            <a:normAutofit/>
          </a:bodyPr>
          <a:lstStyle/>
          <a:p>
            <a:r>
              <a:rPr lang="es-ES" sz="1500" dirty="0"/>
              <a:t>Para la portería hay actualmente porteros veteranos con experiencia suficiente como puede ser Fernando Pacheco, Arthur Desmas o Jesús Ruiz.</a:t>
            </a:r>
          </a:p>
          <a:p>
            <a:r>
              <a:rPr lang="es-ES" sz="1500" dirty="0"/>
              <a:t>También están actualmente sin equipo Guaita, Doménech, Ochoa y Vaclik, de nivel contrastado, pero asumo sueldos muy elevados.</a:t>
            </a:r>
          </a:p>
          <a:p>
            <a:r>
              <a:rPr lang="es-ES" sz="1500" dirty="0"/>
              <a:t>Los aspectos más a mejorar en la posición sería mejorar la toma de decisiones en cuanto a calidad como a rapidez, sobre todo en acciones de juego aéreo y a la salida de balón, y esto último también mejorarlo técnicamente.</a:t>
            </a:r>
          </a:p>
          <a:p>
            <a:r>
              <a:rPr lang="es-ES" sz="1500" dirty="0"/>
              <a:t>Es digno de mención el mal desempeño en portería, con el peor % de paradas, siendo de los equipos con más goles encajados sin recibir ni de cerca la mayor cantidad de tiros en contra. Segundo peor % de porterías a cero. En contrapartida, mejor % de penaltis parados con un 57.1%.</a:t>
            </a:r>
          </a:p>
        </p:txBody>
      </p:sp>
      <p:sp>
        <p:nvSpPr>
          <p:cNvPr id="22" name="CuadroTexto 21">
            <a:extLst>
              <a:ext uri="{FF2B5EF4-FFF2-40B4-BE49-F238E27FC236}">
                <a16:creationId xmlns:a16="http://schemas.microsoft.com/office/drawing/2014/main" id="{465BC213-1DA3-62E3-A454-99C06EF814C7}"/>
              </a:ext>
            </a:extLst>
          </p:cNvPr>
          <p:cNvSpPr txBox="1"/>
          <p:nvPr/>
        </p:nvSpPr>
        <p:spPr>
          <a:xfrm>
            <a:off x="288757" y="187672"/>
            <a:ext cx="2406316" cy="584775"/>
          </a:xfrm>
          <a:prstGeom prst="rect">
            <a:avLst/>
          </a:prstGeom>
          <a:noFill/>
        </p:spPr>
        <p:txBody>
          <a:bodyPr wrap="square" rtlCol="0">
            <a:spAutoFit/>
          </a:bodyPr>
          <a:lstStyle/>
          <a:p>
            <a:r>
              <a:rPr lang="es-ES" sz="3200" dirty="0"/>
              <a:t>Goalkeeper</a:t>
            </a:r>
          </a:p>
        </p:txBody>
      </p:sp>
      <p:pic>
        <p:nvPicPr>
          <p:cNvPr id="3" name="Imagen 2" descr="Tabla&#10;&#10;El contenido generado por IA puede ser incorrecto.">
            <a:extLst>
              <a:ext uri="{FF2B5EF4-FFF2-40B4-BE49-F238E27FC236}">
                <a16:creationId xmlns:a16="http://schemas.microsoft.com/office/drawing/2014/main" id="{B1E1906A-CC70-27DB-C291-FDD53F43F9E3}"/>
              </a:ext>
            </a:extLst>
          </p:cNvPr>
          <p:cNvPicPr>
            <a:picLocks noChangeAspect="1"/>
          </p:cNvPicPr>
          <p:nvPr/>
        </p:nvPicPr>
        <p:blipFill>
          <a:blip r:embed="rId2"/>
          <a:srcRect l="278" b="208"/>
          <a:stretch>
            <a:fillRect/>
          </a:stretch>
        </p:blipFill>
        <p:spPr>
          <a:xfrm>
            <a:off x="4591664" y="924232"/>
            <a:ext cx="7012604" cy="4751439"/>
          </a:xfrm>
          <a:prstGeom prst="rect">
            <a:avLst/>
          </a:prstGeom>
        </p:spPr>
      </p:pic>
      <p:sp>
        <p:nvSpPr>
          <p:cNvPr id="4" name="Rectángulo 3">
            <a:extLst>
              <a:ext uri="{FF2B5EF4-FFF2-40B4-BE49-F238E27FC236}">
                <a16:creationId xmlns:a16="http://schemas.microsoft.com/office/drawing/2014/main" id="{22004637-09BD-441E-BDF8-F9817145782D}"/>
              </a:ext>
            </a:extLst>
          </p:cNvPr>
          <p:cNvSpPr/>
          <p:nvPr/>
        </p:nvSpPr>
        <p:spPr>
          <a:xfrm>
            <a:off x="4591664" y="1435510"/>
            <a:ext cx="7012603" cy="186813"/>
          </a:xfrm>
          <a:prstGeom prst="rect">
            <a:avLst/>
          </a:prstGeom>
          <a:solidFill>
            <a:schemeClr val="accent1">
              <a:alpha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90096936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1E3A1-83C3-F2C7-E923-CFFB1203E069}"/>
            </a:ext>
          </a:extLst>
        </p:cNvPr>
        <p:cNvGrpSpPr/>
        <p:nvPr/>
      </p:nvGrpSpPr>
      <p:grpSpPr>
        <a:xfrm>
          <a:off x="0" y="0"/>
          <a:ext cx="0" cy="0"/>
          <a:chOff x="0" y="0"/>
          <a:chExt cx="0" cy="0"/>
        </a:xfrm>
      </p:grpSpPr>
      <p:sp>
        <p:nvSpPr>
          <p:cNvPr id="20" name="Marcador de texto 19">
            <a:extLst>
              <a:ext uri="{FF2B5EF4-FFF2-40B4-BE49-F238E27FC236}">
                <a16:creationId xmlns:a16="http://schemas.microsoft.com/office/drawing/2014/main" id="{F3D18CCE-B143-B6BE-2379-CEA8CBA20222}"/>
              </a:ext>
            </a:extLst>
          </p:cNvPr>
          <p:cNvSpPr>
            <a:spLocks noGrp="1"/>
          </p:cNvSpPr>
          <p:nvPr>
            <p:ph type="body" idx="1"/>
          </p:nvPr>
        </p:nvSpPr>
        <p:spPr>
          <a:xfrm>
            <a:off x="298589" y="875071"/>
            <a:ext cx="4440559" cy="5378245"/>
          </a:xfrm>
        </p:spPr>
        <p:txBody>
          <a:bodyPr>
            <a:normAutofit fontScale="85000" lnSpcReduction="20000"/>
          </a:bodyPr>
          <a:lstStyle/>
          <a:p>
            <a:r>
              <a:rPr lang="es-ES" sz="1900" dirty="0"/>
              <a:t>Con bajas actuales en los laterales, habría que reforzar ambos carriles.</a:t>
            </a:r>
          </a:p>
          <a:p>
            <a:r>
              <a:rPr lang="es-ES" sz="1900" dirty="0"/>
              <a:t>En cuanto a jugadores españoles, aparecen nombres como Ricard Sanchez o Ignasi Vilarrasa ambos de corte muy ofensivo.</a:t>
            </a:r>
          </a:p>
          <a:p>
            <a:r>
              <a:rPr lang="es-ES" sz="1900" dirty="0"/>
              <a:t>También ha terminado contrato con el descendido Valladolid Luis Pérez .</a:t>
            </a:r>
          </a:p>
          <a:p>
            <a:r>
              <a:rPr lang="es-ES" sz="1900" dirty="0"/>
              <a:t>Ryo Hatsuse es un lateral nipón que tras ganar dos ligas seguidas con el Vissel Kobe en Inglaterra no ha tenido continuidad, pero en su país acumula muchos minutos.</a:t>
            </a:r>
          </a:p>
          <a:p>
            <a:r>
              <a:rPr lang="es-ES" sz="1900" dirty="0"/>
              <a:t>En el Cercle Brugge, </a:t>
            </a:r>
            <a:r>
              <a:rPr lang="es-ES" sz="1900" dirty="0">
                <a:hlinkClick r:id="rId2" action="ppaction://hlinkfile"/>
              </a:rPr>
              <a:t>Flavio Nazinho </a:t>
            </a:r>
            <a:r>
              <a:rPr lang="es-ES" sz="1900" dirty="0"/>
              <a:t>ha tenido una temporada a destacar, además de tener minutos en competición europea, jugador muy completo tanto en ataque como en defensa.</a:t>
            </a:r>
          </a:p>
          <a:p>
            <a:r>
              <a:rPr lang="es-ES" sz="1900" dirty="0">
                <a:hlinkClick r:id="rId3" action="ppaction://hlinkfile"/>
              </a:rPr>
              <a:t>Lucas Esquivel </a:t>
            </a:r>
            <a:r>
              <a:rPr lang="es-ES" sz="1900" dirty="0"/>
              <a:t>es una opción interesante tras el descenso de su club At. Paranaense.</a:t>
            </a:r>
          </a:p>
          <a:p>
            <a:r>
              <a:rPr lang="es-ES" sz="1900" dirty="0"/>
              <a:t>Jugando en Millonarios esta el joven </a:t>
            </a:r>
            <a:r>
              <a:rPr lang="es-ES" sz="1900" dirty="0">
                <a:hlinkClick r:id="rId4" action="ppaction://hlinkfile"/>
              </a:rPr>
              <a:t>Jhoan Hernandez</a:t>
            </a:r>
            <a:r>
              <a:rPr lang="es-ES" sz="1900" dirty="0"/>
              <a:t> de 19 años que seria un proyecto de lateral izquierdo muy prometedor.</a:t>
            </a:r>
          </a:p>
          <a:p>
            <a:endParaRPr lang="es-ES" dirty="0"/>
          </a:p>
        </p:txBody>
      </p:sp>
      <p:sp>
        <p:nvSpPr>
          <p:cNvPr id="22" name="CuadroTexto 21">
            <a:extLst>
              <a:ext uri="{FF2B5EF4-FFF2-40B4-BE49-F238E27FC236}">
                <a16:creationId xmlns:a16="http://schemas.microsoft.com/office/drawing/2014/main" id="{1473B533-852D-1B67-7D73-9F514A1F0730}"/>
              </a:ext>
            </a:extLst>
          </p:cNvPr>
          <p:cNvSpPr txBox="1"/>
          <p:nvPr/>
        </p:nvSpPr>
        <p:spPr>
          <a:xfrm>
            <a:off x="298589" y="109014"/>
            <a:ext cx="2406316" cy="584775"/>
          </a:xfrm>
          <a:prstGeom prst="rect">
            <a:avLst/>
          </a:prstGeom>
          <a:noFill/>
        </p:spPr>
        <p:txBody>
          <a:bodyPr wrap="square" rtlCol="0">
            <a:spAutoFit/>
          </a:bodyPr>
          <a:lstStyle/>
          <a:p>
            <a:r>
              <a:rPr lang="es-ES" sz="3200" dirty="0"/>
              <a:t>Fullbacks</a:t>
            </a:r>
          </a:p>
        </p:txBody>
      </p:sp>
      <p:grpSp>
        <p:nvGrpSpPr>
          <p:cNvPr id="9" name="Grupo 8">
            <a:extLst>
              <a:ext uri="{FF2B5EF4-FFF2-40B4-BE49-F238E27FC236}">
                <a16:creationId xmlns:a16="http://schemas.microsoft.com/office/drawing/2014/main" id="{47F4FEE4-E937-5669-2C49-F415EF77E8AA}"/>
              </a:ext>
            </a:extLst>
          </p:cNvPr>
          <p:cNvGrpSpPr/>
          <p:nvPr/>
        </p:nvGrpSpPr>
        <p:grpSpPr>
          <a:xfrm>
            <a:off x="6711811" y="3026016"/>
            <a:ext cx="4591665" cy="3423945"/>
            <a:chOff x="6711811" y="3026016"/>
            <a:chExt cx="4591665" cy="3423945"/>
          </a:xfrm>
        </p:grpSpPr>
        <p:sp>
          <p:nvSpPr>
            <p:cNvPr id="5" name="Rectángulo: esquinas redondeadas 4">
              <a:extLst>
                <a:ext uri="{FF2B5EF4-FFF2-40B4-BE49-F238E27FC236}">
                  <a16:creationId xmlns:a16="http://schemas.microsoft.com/office/drawing/2014/main" id="{67CE2E49-447A-DD36-B42B-11FC9FF9AAC4}"/>
                </a:ext>
              </a:extLst>
            </p:cNvPr>
            <p:cNvSpPr/>
            <p:nvPr/>
          </p:nvSpPr>
          <p:spPr>
            <a:xfrm>
              <a:off x="6711811" y="3026016"/>
              <a:ext cx="4591665" cy="3423945"/>
            </a:xfrm>
            <a:prstGeom prst="roundRect">
              <a:avLst/>
            </a:prstGeom>
            <a:ln>
              <a:solidFill>
                <a:schemeClr val="dk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s-ES" dirty="0"/>
            </a:p>
          </p:txBody>
        </p:sp>
        <p:graphicFrame>
          <p:nvGraphicFramePr>
            <p:cNvPr id="4" name="Gráfico 3">
              <a:extLst>
                <a:ext uri="{FF2B5EF4-FFF2-40B4-BE49-F238E27FC236}">
                  <a16:creationId xmlns:a16="http://schemas.microsoft.com/office/drawing/2014/main" id="{840C374E-43F9-1C0A-D0CF-F5FA9BC14D1B}"/>
                </a:ext>
              </a:extLst>
            </p:cNvPr>
            <p:cNvGraphicFramePr>
              <a:graphicFrameLocks/>
            </p:cNvGraphicFramePr>
            <p:nvPr>
              <p:extLst>
                <p:ext uri="{D42A27DB-BD31-4B8C-83A1-F6EECF244321}">
                  <p14:modId xmlns:p14="http://schemas.microsoft.com/office/powerpoint/2010/main" val="4036624035"/>
                </p:ext>
              </p:extLst>
            </p:nvPr>
          </p:nvGraphicFramePr>
          <p:xfrm>
            <a:off x="6815525" y="3217108"/>
            <a:ext cx="4384238" cy="2446273"/>
          </p:xfrm>
          <a:graphic>
            <a:graphicData uri="http://schemas.openxmlformats.org/drawingml/2006/chart">
              <c:chart xmlns:c="http://schemas.openxmlformats.org/drawingml/2006/chart" xmlns:r="http://schemas.openxmlformats.org/officeDocument/2006/relationships" r:id="rId5"/>
            </a:graphicData>
          </a:graphic>
        </p:graphicFrame>
        <p:sp>
          <p:nvSpPr>
            <p:cNvPr id="7" name="CuadroTexto 6">
              <a:extLst>
                <a:ext uri="{FF2B5EF4-FFF2-40B4-BE49-F238E27FC236}">
                  <a16:creationId xmlns:a16="http://schemas.microsoft.com/office/drawing/2014/main" id="{DEB82814-EEBB-B102-AD31-0FC99C79A0AA}"/>
                </a:ext>
              </a:extLst>
            </p:cNvPr>
            <p:cNvSpPr txBox="1"/>
            <p:nvPr/>
          </p:nvSpPr>
          <p:spPr>
            <a:xfrm>
              <a:off x="6862917" y="5531307"/>
              <a:ext cx="4440559" cy="646331"/>
            </a:xfrm>
            <a:prstGeom prst="rect">
              <a:avLst/>
            </a:prstGeom>
            <a:noFill/>
          </p:spPr>
          <p:txBody>
            <a:bodyPr wrap="square" rtlCol="0">
              <a:spAutoFit/>
            </a:bodyPr>
            <a:lstStyle/>
            <a:p>
              <a:pPr>
                <a:defRPr sz="1400" b="0" i="0" u="none" strike="noStrike" kern="1200" spc="0" baseline="0">
                  <a:solidFill>
                    <a:prstClr val="black">
                      <a:lumMod val="65000"/>
                      <a:lumOff val="35000"/>
                    </a:prstClr>
                  </a:solidFill>
                  <a:latin typeface="+mn-lt"/>
                  <a:ea typeface="+mn-ea"/>
                  <a:cs typeface="+mn-cs"/>
                </a:defRPr>
              </a:pPr>
              <a:r>
                <a:rPr lang="es-ES" sz="1200" dirty="0">
                  <a:solidFill>
                    <a:schemeClr val="tx1">
                      <a:lumMod val="95000"/>
                    </a:schemeClr>
                  </a:solidFill>
                </a:rPr>
                <a:t>(Los números pueden variar un poco ya que Francho ha jugado parte de la temporada como lateral derecho y no dispongo de los datos reales para su caso especifico en función de donde jugó)</a:t>
              </a:r>
            </a:p>
          </p:txBody>
        </p:sp>
      </p:grpSp>
      <p:sp>
        <p:nvSpPr>
          <p:cNvPr id="8" name="CuadroTexto 7">
            <a:extLst>
              <a:ext uri="{FF2B5EF4-FFF2-40B4-BE49-F238E27FC236}">
                <a16:creationId xmlns:a16="http://schemas.microsoft.com/office/drawing/2014/main" id="{5537C678-5A8B-94F6-E78A-34E09E2B63D3}"/>
              </a:ext>
            </a:extLst>
          </p:cNvPr>
          <p:cNvSpPr txBox="1"/>
          <p:nvPr/>
        </p:nvSpPr>
        <p:spPr>
          <a:xfrm>
            <a:off x="6711812" y="772447"/>
            <a:ext cx="4591664" cy="2062103"/>
          </a:xfrm>
          <a:prstGeom prst="rect">
            <a:avLst/>
          </a:prstGeom>
          <a:noFill/>
        </p:spPr>
        <p:txBody>
          <a:bodyPr wrap="square" rtlCol="0">
            <a:spAutoFit/>
          </a:bodyPr>
          <a:lstStyle/>
          <a:p>
            <a:r>
              <a:rPr lang="es-ES" sz="1600" spc="10" dirty="0">
                <a:solidFill>
                  <a:schemeClr val="tx1">
                    <a:lumMod val="65000"/>
                  </a:schemeClr>
                </a:solidFill>
              </a:rPr>
              <a:t>Siendo un equipo que juega con laterales llegadores que suelen internarse en el área o hacer overlaps a los extremos, muchas veces los ataques vienen de centros desde la línea de cal o entrando en último tercio, por lo que jugadores con capacidad para ofrecer centros de calidad y para hacer un buen repliegue defensivo tras atacar son necesarios.</a:t>
            </a:r>
            <a:endParaRPr lang="es-ES" dirty="0"/>
          </a:p>
        </p:txBody>
      </p:sp>
      <p:cxnSp>
        <p:nvCxnSpPr>
          <p:cNvPr id="11" name="Conector recto 10">
            <a:extLst>
              <a:ext uri="{FF2B5EF4-FFF2-40B4-BE49-F238E27FC236}">
                <a16:creationId xmlns:a16="http://schemas.microsoft.com/office/drawing/2014/main" id="{A7207F4D-0580-DC3A-76BD-BD75A4DD48C2}"/>
              </a:ext>
            </a:extLst>
          </p:cNvPr>
          <p:cNvCxnSpPr/>
          <p:nvPr/>
        </p:nvCxnSpPr>
        <p:spPr>
          <a:xfrm>
            <a:off x="5909187" y="0"/>
            <a:ext cx="0" cy="7403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21827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7D0EC-E853-91B7-111E-85A25BAE3AAD}"/>
            </a:ext>
          </a:extLst>
        </p:cNvPr>
        <p:cNvGrpSpPr/>
        <p:nvPr/>
      </p:nvGrpSpPr>
      <p:grpSpPr>
        <a:xfrm>
          <a:off x="0" y="0"/>
          <a:ext cx="0" cy="0"/>
          <a:chOff x="0" y="0"/>
          <a:chExt cx="0" cy="0"/>
        </a:xfrm>
      </p:grpSpPr>
      <p:sp>
        <p:nvSpPr>
          <p:cNvPr id="22" name="CuadroTexto 21">
            <a:extLst>
              <a:ext uri="{FF2B5EF4-FFF2-40B4-BE49-F238E27FC236}">
                <a16:creationId xmlns:a16="http://schemas.microsoft.com/office/drawing/2014/main" id="{3722A16D-47D8-743A-C5AD-60E88B0D2314}"/>
              </a:ext>
            </a:extLst>
          </p:cNvPr>
          <p:cNvSpPr txBox="1"/>
          <p:nvPr/>
        </p:nvSpPr>
        <p:spPr>
          <a:xfrm>
            <a:off x="288757" y="187672"/>
            <a:ext cx="2406316" cy="584775"/>
          </a:xfrm>
          <a:prstGeom prst="rect">
            <a:avLst/>
          </a:prstGeom>
          <a:noFill/>
        </p:spPr>
        <p:txBody>
          <a:bodyPr wrap="square" rtlCol="0">
            <a:spAutoFit/>
          </a:bodyPr>
          <a:lstStyle/>
          <a:p>
            <a:r>
              <a:rPr lang="es-ES" sz="3200" dirty="0"/>
              <a:t>Centerbacks</a:t>
            </a:r>
          </a:p>
        </p:txBody>
      </p:sp>
      <p:sp>
        <p:nvSpPr>
          <p:cNvPr id="7" name="CuadroTexto 6">
            <a:extLst>
              <a:ext uri="{FF2B5EF4-FFF2-40B4-BE49-F238E27FC236}">
                <a16:creationId xmlns:a16="http://schemas.microsoft.com/office/drawing/2014/main" id="{ADC84123-31DF-FEAE-BDD3-25FF0516F4D8}"/>
              </a:ext>
            </a:extLst>
          </p:cNvPr>
          <p:cNvSpPr txBox="1"/>
          <p:nvPr/>
        </p:nvSpPr>
        <p:spPr>
          <a:xfrm>
            <a:off x="288757" y="1305915"/>
            <a:ext cx="9641824" cy="2031325"/>
          </a:xfrm>
          <a:prstGeom prst="rect">
            <a:avLst/>
          </a:prstGeom>
          <a:noFill/>
        </p:spPr>
        <p:txBody>
          <a:bodyPr wrap="square" rtlCol="0">
            <a:spAutoFit/>
          </a:bodyPr>
          <a:lstStyle/>
          <a:p>
            <a:r>
              <a:rPr lang="es-ES" spc="10" dirty="0">
                <a:solidFill>
                  <a:schemeClr val="tx1">
                    <a:lumMod val="65000"/>
                  </a:schemeClr>
                </a:solidFill>
              </a:rPr>
              <a:t>Es la posición mas mermada por las salidas, siendo que los cuatro centrales con más partidos disputados no continúan ninguno de ellos. Es por ello por lo que incorporar gente que venga de una dinámica de jugar regularmente y que puedan asumir responsabilidades de inmediato es muy recomendable y aportar a la difícil tarea de luchar por un ascenso y un perfil joven que pueda desarrollar su potencial en el club a corto/medio plazo y generar ingresos con una venta. </a:t>
            </a:r>
          </a:p>
          <a:p>
            <a:endParaRPr lang="es-ES" u="sng" dirty="0"/>
          </a:p>
        </p:txBody>
      </p:sp>
      <p:graphicFrame>
        <p:nvGraphicFramePr>
          <p:cNvPr id="6" name="Tabla 5">
            <a:extLst>
              <a:ext uri="{FF2B5EF4-FFF2-40B4-BE49-F238E27FC236}">
                <a16:creationId xmlns:a16="http://schemas.microsoft.com/office/drawing/2014/main" id="{ABE35239-52EA-2E1D-FE04-02688E7B203B}"/>
              </a:ext>
            </a:extLst>
          </p:cNvPr>
          <p:cNvGraphicFramePr>
            <a:graphicFrameLocks noGrp="1"/>
          </p:cNvGraphicFramePr>
          <p:nvPr>
            <p:extLst>
              <p:ext uri="{D42A27DB-BD31-4B8C-83A1-F6EECF244321}">
                <p14:modId xmlns:p14="http://schemas.microsoft.com/office/powerpoint/2010/main" val="2693020314"/>
              </p:ext>
            </p:extLst>
          </p:nvPr>
        </p:nvGraphicFramePr>
        <p:xfrm>
          <a:off x="288757" y="3870708"/>
          <a:ext cx="9838470" cy="1832004"/>
        </p:xfrm>
        <a:graphic>
          <a:graphicData uri="http://schemas.openxmlformats.org/drawingml/2006/table">
            <a:tbl>
              <a:tblPr>
                <a:tableStyleId>{5C22544A-7EE6-4342-B048-85BDC9FD1C3A}</a:tableStyleId>
              </a:tblPr>
              <a:tblGrid>
                <a:gridCol w="1498574">
                  <a:extLst>
                    <a:ext uri="{9D8B030D-6E8A-4147-A177-3AD203B41FA5}">
                      <a16:colId xmlns:a16="http://schemas.microsoft.com/office/drawing/2014/main" val="1553533120"/>
                    </a:ext>
                  </a:extLst>
                </a:gridCol>
                <a:gridCol w="1042487">
                  <a:extLst>
                    <a:ext uri="{9D8B030D-6E8A-4147-A177-3AD203B41FA5}">
                      <a16:colId xmlns:a16="http://schemas.microsoft.com/office/drawing/2014/main" val="2527794462"/>
                    </a:ext>
                  </a:extLst>
                </a:gridCol>
                <a:gridCol w="1042487">
                  <a:extLst>
                    <a:ext uri="{9D8B030D-6E8A-4147-A177-3AD203B41FA5}">
                      <a16:colId xmlns:a16="http://schemas.microsoft.com/office/drawing/2014/main" val="2987134673"/>
                    </a:ext>
                  </a:extLst>
                </a:gridCol>
                <a:gridCol w="1042487">
                  <a:extLst>
                    <a:ext uri="{9D8B030D-6E8A-4147-A177-3AD203B41FA5}">
                      <a16:colId xmlns:a16="http://schemas.microsoft.com/office/drawing/2014/main" val="4047355747"/>
                    </a:ext>
                  </a:extLst>
                </a:gridCol>
                <a:gridCol w="1042487">
                  <a:extLst>
                    <a:ext uri="{9D8B030D-6E8A-4147-A177-3AD203B41FA5}">
                      <a16:colId xmlns:a16="http://schemas.microsoft.com/office/drawing/2014/main" val="351323044"/>
                    </a:ext>
                  </a:extLst>
                </a:gridCol>
                <a:gridCol w="1042487">
                  <a:extLst>
                    <a:ext uri="{9D8B030D-6E8A-4147-A177-3AD203B41FA5}">
                      <a16:colId xmlns:a16="http://schemas.microsoft.com/office/drawing/2014/main" val="2590156513"/>
                    </a:ext>
                  </a:extLst>
                </a:gridCol>
                <a:gridCol w="1042487">
                  <a:extLst>
                    <a:ext uri="{9D8B030D-6E8A-4147-A177-3AD203B41FA5}">
                      <a16:colId xmlns:a16="http://schemas.microsoft.com/office/drawing/2014/main" val="1971546500"/>
                    </a:ext>
                  </a:extLst>
                </a:gridCol>
                <a:gridCol w="1042487">
                  <a:extLst>
                    <a:ext uri="{9D8B030D-6E8A-4147-A177-3AD203B41FA5}">
                      <a16:colId xmlns:a16="http://schemas.microsoft.com/office/drawing/2014/main" val="3658695074"/>
                    </a:ext>
                  </a:extLst>
                </a:gridCol>
                <a:gridCol w="1042487">
                  <a:extLst>
                    <a:ext uri="{9D8B030D-6E8A-4147-A177-3AD203B41FA5}">
                      <a16:colId xmlns:a16="http://schemas.microsoft.com/office/drawing/2014/main" val="3765492318"/>
                    </a:ext>
                  </a:extLst>
                </a:gridCol>
              </a:tblGrid>
              <a:tr h="305334">
                <a:tc>
                  <a:txBody>
                    <a:bodyPr/>
                    <a:lstStyle/>
                    <a:p>
                      <a:pPr algn="ctr" fontAlgn="b">
                        <a:buNone/>
                      </a:pPr>
                      <a:r>
                        <a:rPr lang="es-ES" sz="1100" u="none" strike="noStrike" dirty="0">
                          <a:effectLst/>
                        </a:rPr>
                        <a:t>Player</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buNone/>
                      </a:pPr>
                      <a:r>
                        <a:rPr lang="es-ES" sz="1100" u="none" strike="noStrike" dirty="0">
                          <a:effectLst/>
                        </a:rPr>
                        <a:t>Age</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buNone/>
                      </a:pPr>
                      <a:r>
                        <a:rPr lang="es-ES" sz="1100" u="none" strike="noStrike" dirty="0">
                          <a:effectLst/>
                        </a:rPr>
                        <a:t>90s</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buNone/>
                      </a:pPr>
                      <a:r>
                        <a:rPr lang="es-ES" sz="1100" u="none" strike="noStrike" dirty="0">
                          <a:effectLst/>
                        </a:rPr>
                        <a:t>CrdY</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buNone/>
                      </a:pPr>
                      <a:r>
                        <a:rPr lang="es-ES" sz="1100" u="none" strike="noStrike" dirty="0">
                          <a:effectLst/>
                        </a:rPr>
                        <a:t>CrdR</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buNone/>
                      </a:pPr>
                      <a:r>
                        <a:rPr lang="es-ES" sz="1100" u="none" strike="noStrike" dirty="0">
                          <a:effectLst/>
                        </a:rPr>
                        <a:t>Fls</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buNone/>
                      </a:pPr>
                      <a:r>
                        <a:rPr lang="es-ES" sz="1100" u="none" strike="noStrike" dirty="0">
                          <a:effectLst/>
                        </a:rPr>
                        <a:t>Fld</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buNone/>
                      </a:pPr>
                      <a:r>
                        <a:rPr lang="es-ES" sz="1100" u="none" strike="noStrike" dirty="0">
                          <a:effectLst/>
                        </a:rPr>
                        <a:t>Int</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buNone/>
                      </a:pPr>
                      <a:r>
                        <a:rPr lang="es-ES" sz="1100" u="none" strike="noStrike" dirty="0">
                          <a:effectLst/>
                        </a:rPr>
                        <a:t>TklW</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81211899"/>
                  </a:ext>
                </a:extLst>
              </a:tr>
              <a:tr h="305334">
                <a:tc>
                  <a:txBody>
                    <a:bodyPr/>
                    <a:lstStyle/>
                    <a:p>
                      <a:pPr algn="l" fontAlgn="b">
                        <a:buNone/>
                      </a:pPr>
                      <a:r>
                        <a:rPr lang="es-ES" sz="1100" u="none" strike="noStrike" dirty="0">
                          <a:effectLst/>
                        </a:rPr>
                        <a:t>Jair Amador</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ctr">
                        <a:buNone/>
                      </a:pPr>
                      <a:r>
                        <a:rPr lang="es-ES" sz="860" u="none" strike="noStrike" dirty="0">
                          <a:effectLst/>
                        </a:rPr>
                        <a:t>34</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18.4</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5</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0</a:t>
                      </a:r>
                      <a:endParaRPr lang="es-ES" sz="860" b="0" i="0" u="none" strike="noStrike" dirty="0">
                        <a:solidFill>
                          <a:srgbClr val="888888"/>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20</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13</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31</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9</a:t>
                      </a:r>
                      <a:endParaRPr lang="es-ES" sz="860" b="0" i="0" u="none" strike="noStrike" dirty="0">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3955722297"/>
                  </a:ext>
                </a:extLst>
              </a:tr>
              <a:tr h="305334">
                <a:tc>
                  <a:txBody>
                    <a:bodyPr/>
                    <a:lstStyle/>
                    <a:p>
                      <a:pPr algn="l" fontAlgn="b">
                        <a:buNone/>
                      </a:pPr>
                      <a:r>
                        <a:rPr lang="es-ES" sz="1100" u="none" strike="noStrike" dirty="0">
                          <a:effectLst/>
                        </a:rPr>
                        <a:t>Enrique Clemente</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ctr">
                        <a:buNone/>
                      </a:pPr>
                      <a:r>
                        <a:rPr lang="es-ES" sz="860" u="none" strike="noStrike" dirty="0">
                          <a:effectLst/>
                        </a:rPr>
                        <a:t>25</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14.6</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4</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1</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22</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12</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28</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23</a:t>
                      </a:r>
                      <a:endParaRPr lang="es-ES" sz="860" b="0" i="0" u="none" strike="noStrike" dirty="0">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305492022"/>
                  </a:ext>
                </a:extLst>
              </a:tr>
              <a:tr h="305334">
                <a:tc>
                  <a:txBody>
                    <a:bodyPr/>
                    <a:lstStyle/>
                    <a:p>
                      <a:pPr algn="l" fontAlgn="b">
                        <a:buNone/>
                      </a:pPr>
                      <a:r>
                        <a:rPr lang="es-ES" sz="1100" u="none" strike="noStrike" dirty="0">
                          <a:effectLst/>
                        </a:rPr>
                        <a:t>Sebastián Kóša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ctr">
                        <a:buNone/>
                      </a:pPr>
                      <a:r>
                        <a:rPr lang="es-ES" sz="860" u="none" strike="noStrike" dirty="0">
                          <a:effectLst/>
                        </a:rPr>
                        <a:t>20</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2.2</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2</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0</a:t>
                      </a:r>
                      <a:endParaRPr lang="es-ES" sz="860" b="0" i="0" u="none" strike="noStrike" dirty="0">
                        <a:solidFill>
                          <a:srgbClr val="888888"/>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2</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0</a:t>
                      </a:r>
                      <a:endParaRPr lang="es-ES" sz="860" b="0" i="0" u="none" strike="noStrike" dirty="0">
                        <a:solidFill>
                          <a:srgbClr val="888888"/>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4</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1</a:t>
                      </a:r>
                      <a:endParaRPr lang="es-ES" sz="860" b="0" i="0" u="none" strike="noStrike" dirty="0">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2773843076"/>
                  </a:ext>
                </a:extLst>
              </a:tr>
              <a:tr h="305334">
                <a:tc>
                  <a:txBody>
                    <a:bodyPr/>
                    <a:lstStyle/>
                    <a:p>
                      <a:pPr algn="l" fontAlgn="b">
                        <a:buNone/>
                      </a:pPr>
                      <a:r>
                        <a:rPr lang="es-ES" sz="1100" u="none" strike="noStrike" dirty="0">
                          <a:effectLst/>
                        </a:rPr>
                        <a:t>Lluis López</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ctr">
                        <a:buNone/>
                      </a:pPr>
                      <a:r>
                        <a:rPr lang="es-ES" sz="860" u="none" strike="noStrike" dirty="0">
                          <a:effectLst/>
                        </a:rPr>
                        <a:t>27</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28.2</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6</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1</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28</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14</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30</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19</a:t>
                      </a:r>
                      <a:endParaRPr lang="es-ES" sz="860" b="0" i="0" u="none" strike="noStrike" dirty="0">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2497923326"/>
                  </a:ext>
                </a:extLst>
              </a:tr>
              <a:tr h="305334">
                <a:tc>
                  <a:txBody>
                    <a:bodyPr/>
                    <a:lstStyle/>
                    <a:p>
                      <a:pPr algn="l" fontAlgn="b">
                        <a:buNone/>
                      </a:pPr>
                      <a:r>
                        <a:rPr lang="es-ES" sz="1100" u="none" strike="noStrike" dirty="0">
                          <a:effectLst/>
                        </a:rPr>
                        <a:t>Bernardo Vital</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ctr">
                        <a:buNone/>
                      </a:pPr>
                      <a:r>
                        <a:rPr lang="es-ES" sz="860" u="none" strike="noStrike" dirty="0">
                          <a:effectLst/>
                        </a:rPr>
                        <a:t>23</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31.6</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10</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0</a:t>
                      </a:r>
                      <a:endParaRPr lang="es-ES" sz="860" b="0" i="0" u="none" strike="noStrike" dirty="0">
                        <a:solidFill>
                          <a:srgbClr val="888888"/>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45</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31</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21</a:t>
                      </a:r>
                      <a:endParaRPr lang="es-ES" sz="860" b="0" i="0" u="none" strike="noStrike" dirty="0">
                        <a:solidFill>
                          <a:srgbClr val="000000"/>
                        </a:solidFill>
                        <a:effectLst/>
                        <a:latin typeface="Verdana" panose="020B0604030504040204" pitchFamily="34" charset="0"/>
                      </a:endParaRPr>
                    </a:p>
                  </a:txBody>
                  <a:tcPr marL="9525" marR="9525" marT="9525" marB="0" anchor="ctr"/>
                </a:tc>
                <a:tc>
                  <a:txBody>
                    <a:bodyPr/>
                    <a:lstStyle/>
                    <a:p>
                      <a:pPr algn="ctr" fontAlgn="ctr">
                        <a:buNone/>
                      </a:pPr>
                      <a:r>
                        <a:rPr lang="es-ES" sz="860" u="none" strike="noStrike" dirty="0">
                          <a:effectLst/>
                        </a:rPr>
                        <a:t>29</a:t>
                      </a:r>
                      <a:endParaRPr lang="es-ES" sz="860" b="0" i="0" u="none" strike="noStrike" dirty="0">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2568916813"/>
                  </a:ext>
                </a:extLst>
              </a:tr>
            </a:tbl>
          </a:graphicData>
        </a:graphic>
      </p:graphicFrame>
      <p:sp>
        <p:nvSpPr>
          <p:cNvPr id="8" name="Rectángulo 7">
            <a:extLst>
              <a:ext uri="{FF2B5EF4-FFF2-40B4-BE49-F238E27FC236}">
                <a16:creationId xmlns:a16="http://schemas.microsoft.com/office/drawing/2014/main" id="{83814EFF-CE81-E545-93FF-F2D0B88B5F47}"/>
              </a:ext>
            </a:extLst>
          </p:cNvPr>
          <p:cNvSpPr/>
          <p:nvPr/>
        </p:nvSpPr>
        <p:spPr>
          <a:xfrm>
            <a:off x="288757" y="4817806"/>
            <a:ext cx="9838470" cy="294968"/>
          </a:xfrm>
          <a:prstGeom prst="rect">
            <a:avLst/>
          </a:prstGeom>
          <a:solidFill>
            <a:schemeClr val="accent4">
              <a:alpha val="22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453947945"/>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81E06-E71C-7528-7420-503D4FE43A03}"/>
            </a:ext>
          </a:extLst>
        </p:cNvPr>
        <p:cNvGrpSpPr/>
        <p:nvPr/>
      </p:nvGrpSpPr>
      <p:grpSpPr>
        <a:xfrm>
          <a:off x="0" y="0"/>
          <a:ext cx="0" cy="0"/>
          <a:chOff x="0" y="0"/>
          <a:chExt cx="0" cy="0"/>
        </a:xfrm>
      </p:grpSpPr>
      <p:sp>
        <p:nvSpPr>
          <p:cNvPr id="22" name="CuadroTexto 21">
            <a:extLst>
              <a:ext uri="{FF2B5EF4-FFF2-40B4-BE49-F238E27FC236}">
                <a16:creationId xmlns:a16="http://schemas.microsoft.com/office/drawing/2014/main" id="{13D5517C-3EB9-F54A-94B1-728F22C7F43F}"/>
              </a:ext>
            </a:extLst>
          </p:cNvPr>
          <p:cNvSpPr txBox="1"/>
          <p:nvPr/>
        </p:nvSpPr>
        <p:spPr>
          <a:xfrm>
            <a:off x="288757" y="187672"/>
            <a:ext cx="2406316" cy="584775"/>
          </a:xfrm>
          <a:prstGeom prst="rect">
            <a:avLst/>
          </a:prstGeom>
          <a:noFill/>
        </p:spPr>
        <p:txBody>
          <a:bodyPr wrap="square" rtlCol="0">
            <a:spAutoFit/>
          </a:bodyPr>
          <a:lstStyle/>
          <a:p>
            <a:r>
              <a:rPr lang="es-ES" sz="3200" dirty="0"/>
              <a:t>Centerbacks</a:t>
            </a:r>
          </a:p>
        </p:txBody>
      </p:sp>
      <p:graphicFrame>
        <p:nvGraphicFramePr>
          <p:cNvPr id="4" name="Tabla 3">
            <a:extLst>
              <a:ext uri="{FF2B5EF4-FFF2-40B4-BE49-F238E27FC236}">
                <a16:creationId xmlns:a16="http://schemas.microsoft.com/office/drawing/2014/main" id="{72AD4B1C-70DB-476F-0964-56CA43B36FCB}"/>
              </a:ext>
            </a:extLst>
          </p:cNvPr>
          <p:cNvGraphicFramePr>
            <a:graphicFrameLocks noGrp="1"/>
          </p:cNvGraphicFramePr>
          <p:nvPr>
            <p:extLst>
              <p:ext uri="{D42A27DB-BD31-4B8C-83A1-F6EECF244321}">
                <p14:modId xmlns:p14="http://schemas.microsoft.com/office/powerpoint/2010/main" val="3168295490"/>
              </p:ext>
            </p:extLst>
          </p:nvPr>
        </p:nvGraphicFramePr>
        <p:xfrm>
          <a:off x="147482" y="1498940"/>
          <a:ext cx="6853085" cy="4341419"/>
        </p:xfrm>
        <a:graphic>
          <a:graphicData uri="http://schemas.openxmlformats.org/drawingml/2006/table">
            <a:tbl>
              <a:tblPr>
                <a:tableStyleId>{073A0DAA-6AF3-43AB-8588-CEC1D06C72B9}</a:tableStyleId>
              </a:tblPr>
              <a:tblGrid>
                <a:gridCol w="1506925">
                  <a:extLst>
                    <a:ext uri="{9D8B030D-6E8A-4147-A177-3AD203B41FA5}">
                      <a16:colId xmlns:a16="http://schemas.microsoft.com/office/drawing/2014/main" val="3380951836"/>
                    </a:ext>
                  </a:extLst>
                </a:gridCol>
                <a:gridCol w="359606">
                  <a:extLst>
                    <a:ext uri="{9D8B030D-6E8A-4147-A177-3AD203B41FA5}">
                      <a16:colId xmlns:a16="http://schemas.microsoft.com/office/drawing/2014/main" val="3557406943"/>
                    </a:ext>
                  </a:extLst>
                </a:gridCol>
                <a:gridCol w="530721">
                  <a:extLst>
                    <a:ext uri="{9D8B030D-6E8A-4147-A177-3AD203B41FA5}">
                      <a16:colId xmlns:a16="http://schemas.microsoft.com/office/drawing/2014/main" val="2661867288"/>
                    </a:ext>
                  </a:extLst>
                </a:gridCol>
                <a:gridCol w="1347625">
                  <a:extLst>
                    <a:ext uri="{9D8B030D-6E8A-4147-A177-3AD203B41FA5}">
                      <a16:colId xmlns:a16="http://schemas.microsoft.com/office/drawing/2014/main" val="3892399950"/>
                    </a:ext>
                  </a:extLst>
                </a:gridCol>
                <a:gridCol w="957413">
                  <a:extLst>
                    <a:ext uri="{9D8B030D-6E8A-4147-A177-3AD203B41FA5}">
                      <a16:colId xmlns:a16="http://schemas.microsoft.com/office/drawing/2014/main" val="1591164833"/>
                    </a:ext>
                  </a:extLst>
                </a:gridCol>
                <a:gridCol w="1397332">
                  <a:extLst>
                    <a:ext uri="{9D8B030D-6E8A-4147-A177-3AD203B41FA5}">
                      <a16:colId xmlns:a16="http://schemas.microsoft.com/office/drawing/2014/main" val="578298383"/>
                    </a:ext>
                  </a:extLst>
                </a:gridCol>
                <a:gridCol w="753463">
                  <a:extLst>
                    <a:ext uri="{9D8B030D-6E8A-4147-A177-3AD203B41FA5}">
                      <a16:colId xmlns:a16="http://schemas.microsoft.com/office/drawing/2014/main" val="4177027975"/>
                    </a:ext>
                  </a:extLst>
                </a:gridCol>
              </a:tblGrid>
              <a:tr h="185555">
                <a:tc>
                  <a:txBody>
                    <a:bodyPr/>
                    <a:lstStyle/>
                    <a:p>
                      <a:pPr algn="l" fontAlgn="b">
                        <a:buNone/>
                      </a:pPr>
                      <a:r>
                        <a:rPr lang="es-ES" sz="1100" b="1" u="none" strike="noStrike" dirty="0">
                          <a:effectLst/>
                        </a:rPr>
                        <a:t>Name</a:t>
                      </a:r>
                      <a:endParaRPr lang="es-ES" sz="11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b="1" u="none" strike="noStrike" dirty="0">
                          <a:effectLst/>
                        </a:rPr>
                        <a:t>Y.o.B</a:t>
                      </a:r>
                      <a:endParaRPr lang="es-ES" sz="11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b="1" u="none" strike="noStrike" dirty="0">
                          <a:effectLst/>
                        </a:rPr>
                        <a:t>Height</a:t>
                      </a:r>
                      <a:endParaRPr lang="es-ES" sz="11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b="1" u="none" strike="noStrike" dirty="0">
                          <a:effectLst/>
                        </a:rPr>
                        <a:t>Nationality</a:t>
                      </a:r>
                      <a:endParaRPr lang="es-ES" sz="11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b="1" u="none" strike="noStrike" dirty="0">
                          <a:effectLst/>
                        </a:rPr>
                        <a:t>M.V (€)</a:t>
                      </a:r>
                      <a:endParaRPr lang="es-ES" sz="11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b="1" u="none" strike="noStrike" dirty="0">
                          <a:effectLst/>
                        </a:rPr>
                        <a:t>Last team</a:t>
                      </a:r>
                      <a:endParaRPr lang="es-ES" sz="11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b="1" u="none" strike="noStrike" dirty="0">
                          <a:effectLst/>
                        </a:rPr>
                        <a:t>Strong foot</a:t>
                      </a:r>
                      <a:endParaRPr lang="es-ES" sz="11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315365697"/>
                  </a:ext>
                </a:extLst>
              </a:tr>
              <a:tr h="346322">
                <a:tc>
                  <a:txBody>
                    <a:bodyPr/>
                    <a:lstStyle/>
                    <a:p>
                      <a:pPr algn="l" fontAlgn="b">
                        <a:buNone/>
                      </a:pPr>
                      <a:r>
                        <a:rPr lang="es-ES" sz="1100" u="none" strike="noStrike" dirty="0">
                          <a:effectLst/>
                        </a:rPr>
                        <a:t>Jorge Segura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1997</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1.95</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Colombia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1M</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Loko Plovdiv</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Left</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55135172"/>
                  </a:ext>
                </a:extLst>
              </a:tr>
              <a:tr h="346322">
                <a:tc>
                  <a:txBody>
                    <a:bodyPr/>
                    <a:lstStyle/>
                    <a:p>
                      <a:pPr algn="l" fontAlgn="b">
                        <a:buNone/>
                      </a:pPr>
                      <a:r>
                        <a:rPr lang="es-ES" sz="1100" u="none" strike="noStrike" dirty="0">
                          <a:effectLst/>
                        </a:rPr>
                        <a:t>Antonio Portales</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1996</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1.83</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Mexico</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900K</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Dundee FC</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Right</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04842349"/>
                  </a:ext>
                </a:extLst>
              </a:tr>
              <a:tr h="346322">
                <a:tc>
                  <a:txBody>
                    <a:bodyPr/>
                    <a:lstStyle/>
                    <a:p>
                      <a:pPr algn="l" fontAlgn="b">
                        <a:buNone/>
                      </a:pPr>
                      <a:r>
                        <a:rPr lang="es-ES" sz="1100" u="none" strike="noStrike" dirty="0">
                          <a:effectLst/>
                        </a:rPr>
                        <a:t>Jan Angulo</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2001</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1.83</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Colombia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350K</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Llaneros FC</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Right</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200270359"/>
                  </a:ext>
                </a:extLst>
              </a:tr>
              <a:tr h="346322">
                <a:tc>
                  <a:txBody>
                    <a:bodyPr/>
                    <a:lstStyle/>
                    <a:p>
                      <a:pPr algn="l" fontAlgn="b">
                        <a:buNone/>
                      </a:pPr>
                      <a:r>
                        <a:rPr lang="es-ES" sz="1100" u="none" strike="noStrike" dirty="0">
                          <a:effectLst/>
                        </a:rPr>
                        <a:t>Pawel Dawidowicz </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1995</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1.88</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Poland</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2.5M</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Hellas Verona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Both</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16502523"/>
                  </a:ext>
                </a:extLst>
              </a:tr>
              <a:tr h="346322">
                <a:tc>
                  <a:txBody>
                    <a:bodyPr/>
                    <a:lstStyle/>
                    <a:p>
                      <a:pPr algn="l" fontAlgn="b">
                        <a:buNone/>
                      </a:pPr>
                      <a:r>
                        <a:rPr lang="es-ES" sz="1100" u="none" strike="noStrike" dirty="0">
                          <a:effectLst/>
                        </a:rPr>
                        <a:t>Mikel Villanueva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1993</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1.90</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Venezuela/Spain</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1M</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Vitoria Guimaraes</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Left</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54281894"/>
                  </a:ext>
                </a:extLst>
              </a:tr>
              <a:tr h="346322">
                <a:tc>
                  <a:txBody>
                    <a:bodyPr/>
                    <a:lstStyle/>
                    <a:p>
                      <a:pPr algn="l" fontAlgn="b">
                        <a:buNone/>
                      </a:pPr>
                      <a:r>
                        <a:rPr lang="es-ES" sz="1100" u="none" strike="noStrike" dirty="0">
                          <a:effectLst/>
                        </a:rPr>
                        <a:t>Lasha Dvali</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1995</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1.91</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Georgia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1.2M</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APOEL Nicosia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Left</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24318687"/>
                  </a:ext>
                </a:extLst>
              </a:tr>
              <a:tr h="346322">
                <a:tc>
                  <a:txBody>
                    <a:bodyPr/>
                    <a:lstStyle/>
                    <a:p>
                      <a:pPr algn="l" fontAlgn="b">
                        <a:buNone/>
                      </a:pPr>
                      <a:r>
                        <a:rPr lang="es-ES" sz="1100" u="none" strike="noStrike" dirty="0">
                          <a:effectLst/>
                        </a:rPr>
                        <a:t>Edgardo Fariña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2001</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1.95</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Panama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1M</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Khimki</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Right</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16055817"/>
                  </a:ext>
                </a:extLst>
              </a:tr>
              <a:tr h="346322">
                <a:tc>
                  <a:txBody>
                    <a:bodyPr/>
                    <a:lstStyle/>
                    <a:p>
                      <a:pPr algn="l" fontAlgn="b">
                        <a:buNone/>
                      </a:pPr>
                      <a:r>
                        <a:rPr lang="es-ES" sz="1100" u="none" strike="noStrike" dirty="0">
                          <a:effectLst/>
                        </a:rPr>
                        <a:t>Alexis Perez</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1994</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1.81</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Colombia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2.2M</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Al Wasl</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Left</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242623061"/>
                  </a:ext>
                </a:extLst>
              </a:tr>
              <a:tr h="346322">
                <a:tc>
                  <a:txBody>
                    <a:bodyPr/>
                    <a:lstStyle/>
                    <a:p>
                      <a:pPr algn="l" fontAlgn="b">
                        <a:buNone/>
                      </a:pPr>
                      <a:r>
                        <a:rPr lang="es-ES" sz="1100" u="none" strike="noStrike" dirty="0">
                          <a:effectLst/>
                        </a:rPr>
                        <a:t>Christian Marques</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2003</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1.88</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Portugal</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2M</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Yverdon Sport</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Right</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08060051"/>
                  </a:ext>
                </a:extLst>
              </a:tr>
              <a:tr h="346322">
                <a:tc>
                  <a:txBody>
                    <a:bodyPr/>
                    <a:lstStyle/>
                    <a:p>
                      <a:pPr algn="l" fontAlgn="b">
                        <a:buNone/>
                      </a:pPr>
                      <a:r>
                        <a:rPr lang="es-ES" sz="1100" u="none" strike="noStrike" dirty="0">
                          <a:effectLst/>
                        </a:rPr>
                        <a:t>Sergio Gonzalez</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1992</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1.89</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Spain</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800K</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CD Leganes</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Right</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855030070"/>
                  </a:ext>
                </a:extLst>
              </a:tr>
              <a:tr h="346322">
                <a:tc>
                  <a:txBody>
                    <a:bodyPr/>
                    <a:lstStyle/>
                    <a:p>
                      <a:pPr algn="l" fontAlgn="b">
                        <a:buNone/>
                      </a:pPr>
                      <a:r>
                        <a:rPr lang="es-ES" sz="1100" u="none" strike="noStrike" dirty="0">
                          <a:effectLst/>
                        </a:rPr>
                        <a:t>Sergi Gomez</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1992</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1.85</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Spain</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600K</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RCD Espanyol</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Right</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90330952"/>
                  </a:ext>
                </a:extLst>
              </a:tr>
              <a:tr h="346322">
                <a:tc>
                  <a:txBody>
                    <a:bodyPr/>
                    <a:lstStyle/>
                    <a:p>
                      <a:pPr algn="l" fontAlgn="b">
                        <a:buNone/>
                      </a:pPr>
                      <a:r>
                        <a:rPr lang="es-ES" sz="1100" u="none" strike="noStrike" dirty="0">
                          <a:effectLst/>
                        </a:rPr>
                        <a:t>Ognjen Mrsic</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1999</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buNone/>
                      </a:pPr>
                      <a:r>
                        <a:rPr lang="es-ES" sz="1100" u="none" strike="noStrike" dirty="0">
                          <a:effectLst/>
                        </a:rPr>
                        <a:t>1.93</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Serbia</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400K</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Novi Pazar</a:t>
                      </a:r>
                      <a:endParaRPr lang="es-E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s-ES" sz="1100" u="none" strike="noStrike" dirty="0">
                          <a:effectLst/>
                        </a:rPr>
                        <a:t>Right</a:t>
                      </a:r>
                      <a:endParaRPr lang="es-E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511195765"/>
                  </a:ext>
                </a:extLst>
              </a:tr>
            </a:tbl>
          </a:graphicData>
        </a:graphic>
      </p:graphicFrame>
      <p:sp>
        <p:nvSpPr>
          <p:cNvPr id="5" name="CuadroTexto 4">
            <a:extLst>
              <a:ext uri="{FF2B5EF4-FFF2-40B4-BE49-F238E27FC236}">
                <a16:creationId xmlns:a16="http://schemas.microsoft.com/office/drawing/2014/main" id="{4067D2B8-8026-65D8-F654-8E7FBFF2B394}"/>
              </a:ext>
            </a:extLst>
          </p:cNvPr>
          <p:cNvSpPr txBox="1"/>
          <p:nvPr/>
        </p:nvSpPr>
        <p:spPr>
          <a:xfrm>
            <a:off x="288757" y="876595"/>
            <a:ext cx="4424994" cy="369332"/>
          </a:xfrm>
          <a:prstGeom prst="rect">
            <a:avLst/>
          </a:prstGeom>
          <a:noFill/>
        </p:spPr>
        <p:txBody>
          <a:bodyPr wrap="none" rtlCol="0">
            <a:spAutoFit/>
          </a:bodyPr>
          <a:lstStyle/>
          <a:p>
            <a:r>
              <a:rPr lang="es-ES" dirty="0"/>
              <a:t>Shortlist CBs out of contract (20/07/2025)</a:t>
            </a:r>
          </a:p>
        </p:txBody>
      </p:sp>
      <p:sp>
        <p:nvSpPr>
          <p:cNvPr id="20" name="Marcador de texto 19">
            <a:extLst>
              <a:ext uri="{FF2B5EF4-FFF2-40B4-BE49-F238E27FC236}">
                <a16:creationId xmlns:a16="http://schemas.microsoft.com/office/drawing/2014/main" id="{ADA75AD8-894C-64D7-993A-4378800FC1F0}"/>
              </a:ext>
            </a:extLst>
          </p:cNvPr>
          <p:cNvSpPr>
            <a:spLocks noGrp="1"/>
          </p:cNvSpPr>
          <p:nvPr>
            <p:ph type="body" idx="1"/>
          </p:nvPr>
        </p:nvSpPr>
        <p:spPr>
          <a:xfrm>
            <a:off x="7089058" y="876595"/>
            <a:ext cx="4955460" cy="5697179"/>
          </a:xfrm>
        </p:spPr>
        <p:txBody>
          <a:bodyPr>
            <a:normAutofit fontScale="85000" lnSpcReduction="10000"/>
          </a:bodyPr>
          <a:lstStyle/>
          <a:p>
            <a:r>
              <a:rPr lang="es-ES" sz="2000" dirty="0"/>
              <a:t>Para completar el centro de la zaga hay varios perfiles disponibles.</a:t>
            </a:r>
          </a:p>
          <a:p>
            <a:r>
              <a:rPr lang="es-ES" sz="2000" dirty="0"/>
              <a:t>Hay centrales como Jorge Segura, Antonio Portales o Jan Angulo que han acabado contrato. También estarían libres el polaco Pawel Dawidowicz con larga experiencia en Serie A.</a:t>
            </a:r>
          </a:p>
          <a:p>
            <a:r>
              <a:rPr lang="es-ES" sz="2000" dirty="0"/>
              <a:t>Los veteranos españoles </a:t>
            </a:r>
            <a:r>
              <a:rPr lang="es-ES" sz="2000" dirty="0">
                <a:hlinkClick r:id="rId2" action="ppaction://hlinkfile"/>
              </a:rPr>
              <a:t>Sergi Gomez </a:t>
            </a:r>
            <a:r>
              <a:rPr lang="es-ES" sz="2000" dirty="0"/>
              <a:t>y Sergio González han quedado libres tras disputar esta última temporada en La Liga y podrían añadir gran valor a la plantilla.</a:t>
            </a:r>
          </a:p>
          <a:p>
            <a:r>
              <a:rPr lang="es-ES" sz="2000" dirty="0"/>
              <a:t>En la misma categoría está Juan Gutiérrez, al que le queda un año de contrato con el CD Mirandés. </a:t>
            </a:r>
          </a:p>
          <a:p>
            <a:r>
              <a:rPr lang="es-ES" sz="2000" dirty="0"/>
              <a:t>Una opción interesante sería Álvaro Cortés, debido al descenso del FCB Atlètic.</a:t>
            </a:r>
          </a:p>
          <a:p>
            <a:r>
              <a:rPr lang="es-ES" sz="2000" dirty="0"/>
              <a:t>Por último, en la liga belga estarían tanto </a:t>
            </a:r>
            <a:r>
              <a:rPr lang="es-ES" sz="2000" dirty="0">
                <a:hlinkClick r:id="rId3" action="ppaction://hlinkfile"/>
              </a:rPr>
              <a:t>José Marsá</a:t>
            </a:r>
            <a:r>
              <a:rPr lang="es-ES" sz="2000" dirty="0"/>
              <a:t> (3M€) como </a:t>
            </a:r>
            <a:r>
              <a:rPr lang="es-ES" sz="2000" dirty="0">
                <a:hlinkClick r:id="rId4" action="ppaction://hlinkfile"/>
              </a:rPr>
              <a:t>Hugo Gambor</a:t>
            </a:r>
            <a:r>
              <a:rPr lang="es-ES" sz="2000" dirty="0"/>
              <a:t> (1M€), que han podido gozar de sendos minutos y ambos centrales también se desempeñan en los carriles izquierdo y derecho respectivamente y con contrato hasta 06/27 ambos.</a:t>
            </a:r>
          </a:p>
        </p:txBody>
      </p:sp>
    </p:spTree>
    <p:extLst>
      <p:ext uri="{BB962C8B-B14F-4D97-AF65-F5344CB8AC3E}">
        <p14:creationId xmlns:p14="http://schemas.microsoft.com/office/powerpoint/2010/main" val="1052450800"/>
      </p:ext>
    </p:extLst>
  </p:cSld>
  <p:clrMapOvr>
    <a:masterClrMapping/>
  </p:clrMapOvr>
  <p:transition spd="slow">
    <p:cover/>
  </p:transition>
</p:sld>
</file>

<file path=ppt/theme/theme1.xml><?xml version="1.0" encoding="utf-8"?>
<a:theme xmlns:a="http://schemas.openxmlformats.org/drawingml/2006/main" name="Personalizar">
  <a:themeElements>
    <a:clrScheme name="TM00001075">
      <a:dk1>
        <a:srgbClr val="000000"/>
      </a:dk1>
      <a:lt1>
        <a:srgbClr val="FFFFFF"/>
      </a:lt1>
      <a:dk2>
        <a:srgbClr val="564B3C"/>
      </a:dk2>
      <a:lt2>
        <a:srgbClr val="ECEDD1"/>
      </a:lt2>
      <a:accent1>
        <a:srgbClr val="EDED0C"/>
      </a:accent1>
      <a:accent2>
        <a:srgbClr val="EC014D"/>
      </a:accent2>
      <a:accent3>
        <a:srgbClr val="BD10F8"/>
      </a:accent3>
      <a:accent4>
        <a:srgbClr val="56F13E"/>
      </a:accent4>
      <a:accent5>
        <a:srgbClr val="61E8E3"/>
      </a:accent5>
      <a:accent6>
        <a:srgbClr val="F88BB9"/>
      </a:accent6>
      <a:hlink>
        <a:srgbClr val="F879E2"/>
      </a:hlink>
      <a:folHlink>
        <a:srgbClr val="0EE273"/>
      </a:folHlink>
    </a:clrScheme>
    <a:fontScheme name="Custom">
      <a:majorFont>
        <a:latin typeface="Franklin Gothic Book"/>
        <a:ea typeface=""/>
        <a:cs typeface=""/>
      </a:majorFont>
      <a:minorFont>
        <a:latin typeface="Franklin Gothic Medium"/>
        <a:ea typeface=""/>
        <a:cs typeface=""/>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Office_73796442_TF00001075_Win32" id="{F5F89E41-31A1-47C4-A460-FCBB6B14F8CB}" vid="{C637CEF5-879C-4317-AC6B-269DB58F71F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6B5664-4435-40CE-A458-E9856365897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B6BE3CD-E21A-49BA-A133-73FAD7DC2F89}">
  <ds:schemaRefs>
    <ds:schemaRef ds:uri="http://schemas.microsoft.com/sharepoint/v3/contenttype/forms"/>
  </ds:schemaRefs>
</ds:datastoreItem>
</file>

<file path=customXml/itemProps3.xml><?xml version="1.0" encoding="utf-8"?>
<ds:datastoreItem xmlns:ds="http://schemas.openxmlformats.org/officeDocument/2006/customXml" ds:itemID="{20611A23-A529-4F06-96EA-123DD7133A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1006</TotalTime>
  <Words>2101</Words>
  <Application>Microsoft Office PowerPoint</Application>
  <PresentationFormat>Panorámica</PresentationFormat>
  <Paragraphs>220</Paragraphs>
  <Slides>14</Slides>
  <Notes>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14</vt:i4>
      </vt:variant>
    </vt:vector>
  </HeadingPairs>
  <TitlesOfParts>
    <vt:vector size="24" baseType="lpstr">
      <vt:lpstr>Aharoni</vt:lpstr>
      <vt:lpstr>Aptos</vt:lpstr>
      <vt:lpstr>Aptos Narrow</vt:lpstr>
      <vt:lpstr>Arial</vt:lpstr>
      <vt:lpstr>Franklin Gothic Book</vt:lpstr>
      <vt:lpstr>Franklin Gothic Demi</vt:lpstr>
      <vt:lpstr>Franklin Gothic Medium</vt:lpstr>
      <vt:lpstr>Verdana</vt:lpstr>
      <vt:lpstr>Wingdings 2</vt:lpstr>
      <vt:lpstr>Personalizar</vt:lpstr>
      <vt:lpstr>Sugerencias refuerzos Real Zaragoza 25/26</vt:lpstr>
      <vt:lpstr>Situación actual del club</vt:lpstr>
      <vt:lpstr>Comparativa del rendimiento en las últimas temporadas</vt:lpstr>
      <vt:lpstr>Presentación de PowerPoint</vt:lpstr>
      <vt:lpstr>Origen sugerencias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Ignacio Lou</dc:creator>
  <cp:lastModifiedBy>Ignacio Lou</cp:lastModifiedBy>
  <cp:revision>23</cp:revision>
  <dcterms:created xsi:type="dcterms:W3CDTF">2025-07-19T09:07:40Z</dcterms:created>
  <dcterms:modified xsi:type="dcterms:W3CDTF">2025-07-27T15:49:31Z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